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layout13.xml" ContentType="application/vnd.openxmlformats-officedocument.drawingml.diagramLayout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colors12.xml" ContentType="application/vnd.openxmlformats-officedocument.drawingml.diagramColors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quickStyle16.xml" ContentType="application/vnd.openxmlformats-officedocument.drawingml.diagramStyl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layout18.xml" ContentType="application/vnd.openxmlformats-officedocument.drawingml.diagramLayout+xml"/>
  <Default Extension="gif" ContentType="image/gi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diagrams/quickStyle15.xml" ContentType="application/vnd.openxmlformats-officedocument.drawingml.diagramStyle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5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32"/>
  </p:notesMasterIdLst>
  <p:handoutMasterIdLst>
    <p:handoutMasterId r:id="rId33"/>
  </p:handoutMasterIdLst>
  <p:sldIdLst>
    <p:sldId id="336" r:id="rId2"/>
    <p:sldId id="344" r:id="rId3"/>
    <p:sldId id="339" r:id="rId4"/>
    <p:sldId id="360" r:id="rId5"/>
    <p:sldId id="340" r:id="rId6"/>
    <p:sldId id="341" r:id="rId7"/>
    <p:sldId id="345" r:id="rId8"/>
    <p:sldId id="347" r:id="rId9"/>
    <p:sldId id="346" r:id="rId10"/>
    <p:sldId id="357" r:id="rId11"/>
    <p:sldId id="358" r:id="rId12"/>
    <p:sldId id="349" r:id="rId13"/>
    <p:sldId id="361" r:id="rId14"/>
    <p:sldId id="363" r:id="rId15"/>
    <p:sldId id="362" r:id="rId16"/>
    <p:sldId id="364" r:id="rId17"/>
    <p:sldId id="365" r:id="rId18"/>
    <p:sldId id="366" r:id="rId19"/>
    <p:sldId id="350" r:id="rId20"/>
    <p:sldId id="351" r:id="rId21"/>
    <p:sldId id="353" r:id="rId22"/>
    <p:sldId id="355" r:id="rId23"/>
    <p:sldId id="352" r:id="rId24"/>
    <p:sldId id="367" r:id="rId25"/>
    <p:sldId id="368" r:id="rId26"/>
    <p:sldId id="369" r:id="rId27"/>
    <p:sldId id="370" r:id="rId28"/>
    <p:sldId id="371" r:id="rId29"/>
    <p:sldId id="372" r:id="rId30"/>
    <p:sldId id="356" r:id="rId31"/>
  </p:sldIdLst>
  <p:sldSz cx="9144000" cy="6858000" type="screen4x3"/>
  <p:notesSz cx="6797675" cy="9926638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98989"/>
    <a:srgbClr val="339933"/>
    <a:srgbClr val="C00085"/>
    <a:srgbClr val="0066FF"/>
    <a:srgbClr val="F58220"/>
    <a:srgbClr val="173F7E"/>
    <a:srgbClr val="006600"/>
    <a:srgbClr val="33BBB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103" autoAdjust="0"/>
    <p:restoredTop sz="93979" autoAdjust="0"/>
  </p:normalViewPr>
  <p:slideViewPr>
    <p:cSldViewPr snapToGrid="0">
      <p:cViewPr varScale="1">
        <p:scale>
          <a:sx n="88" d="100"/>
          <a:sy n="88" d="100"/>
        </p:scale>
        <p:origin x="-126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2936"/>
    </p:cViewPr>
  </p:sorterViewPr>
  <p:notesViewPr>
    <p:cSldViewPr snapToGrid="0">
      <p:cViewPr varScale="1">
        <p:scale>
          <a:sx n="48" d="100"/>
          <a:sy n="48" d="100"/>
        </p:scale>
        <p:origin x="2764" y="4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ima13a/YOLO-Object-Detection/blob/master/YOLO.ipynb" TargetMode="External"/><Relationship Id="rId2" Type="http://schemas.openxmlformats.org/officeDocument/2006/relationships/hyperlink" Target="https://medium.com/@sam.bell_43711/distracted-driver-detection-using-deep-learning-ecc7216ae8d0" TargetMode="External"/><Relationship Id="rId1" Type="http://schemas.openxmlformats.org/officeDocument/2006/relationships/hyperlink" Target="https://snappishproductions.com/blog/2018/01/03/class-activation-mapping-in-pytorch.html.html" TargetMode="External"/><Relationship Id="rId5" Type="http://schemas.openxmlformats.org/officeDocument/2006/relationships/hyperlink" Target="https://github.com/opencv/opencv" TargetMode="External"/><Relationship Id="rId4" Type="http://schemas.openxmlformats.org/officeDocument/2006/relationships/hyperlink" Target="https://colab.research.google.com/github/d2l-ai/d2l-en-colab/blob/master/chapter_deep-learning-computation/use-gpu.ipynb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c/state-farm-distracted-driver-detection/dat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16C883-EFD2-462D-9EC4-4D3B6FC4E036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BB1D0C-8B46-4BC8-A709-AD7314282C19}">
      <dgm:prSet custT="1"/>
      <dgm:spPr/>
      <dgm:t>
        <a:bodyPr/>
        <a:lstStyle/>
        <a:p>
          <a:pPr rtl="0"/>
          <a:r>
            <a:rPr lang="en-US" sz="1050" b="1" baseline="0" dirty="0" smtClean="0"/>
            <a:t>                                     This project focuses on driver distraction</a:t>
          </a:r>
          <a:endParaRPr lang="en-US" sz="1050" b="1" dirty="0"/>
        </a:p>
      </dgm:t>
    </dgm:pt>
    <dgm:pt modelId="{A38B96F2-62C6-4F8F-935D-6C153FE4697D}" type="parTrans" cxnId="{2D9AA79F-1C0B-496C-B78E-14FB3B3D2E47}">
      <dgm:prSet/>
      <dgm:spPr/>
      <dgm:t>
        <a:bodyPr/>
        <a:lstStyle/>
        <a:p>
          <a:endParaRPr lang="en-US"/>
        </a:p>
      </dgm:t>
    </dgm:pt>
    <dgm:pt modelId="{CAC730C3-A763-4656-9EE9-56A2198515CF}" type="sibTrans" cxnId="{2D9AA79F-1C0B-496C-B78E-14FB3B3D2E47}">
      <dgm:prSet/>
      <dgm:spPr/>
      <dgm:t>
        <a:bodyPr/>
        <a:lstStyle/>
        <a:p>
          <a:endParaRPr lang="en-US"/>
        </a:p>
      </dgm:t>
    </dgm:pt>
    <dgm:pt modelId="{16E0FBF1-42AD-40A3-A248-52904BE00831}">
      <dgm:prSet custT="1"/>
      <dgm:spPr/>
      <dgm:t>
        <a:bodyPr/>
        <a:lstStyle/>
        <a:p>
          <a:pPr rtl="0"/>
          <a:r>
            <a:rPr lang="en-US" sz="1050" b="1" baseline="0" dirty="0" smtClean="0"/>
            <a:t>                                    Activities detection via images using </a:t>
          </a:r>
        </a:p>
        <a:p>
          <a:pPr rtl="0"/>
          <a:r>
            <a:rPr lang="en-US" sz="1050" b="1" baseline="0" dirty="0" smtClean="0"/>
            <a:t>                                    different kinds of machine learning and</a:t>
          </a:r>
        </a:p>
        <a:p>
          <a:pPr rtl="0"/>
          <a:r>
            <a:rPr lang="en-US" sz="1050" b="1" baseline="0" dirty="0" smtClean="0"/>
            <a:t>                                    Deep learning techniques</a:t>
          </a:r>
          <a:endParaRPr lang="en-US" sz="1050" b="1" dirty="0"/>
        </a:p>
      </dgm:t>
    </dgm:pt>
    <dgm:pt modelId="{C09B31C7-1EE9-4E9C-BA5C-06B12665EBE0}" type="parTrans" cxnId="{A3B55F5D-5C62-49C9-BE3B-8B679BF638D0}">
      <dgm:prSet/>
      <dgm:spPr/>
      <dgm:t>
        <a:bodyPr/>
        <a:lstStyle/>
        <a:p>
          <a:endParaRPr lang="en-US"/>
        </a:p>
      </dgm:t>
    </dgm:pt>
    <dgm:pt modelId="{6E788CB7-B291-4B5A-81A8-0A363879054E}" type="sibTrans" cxnId="{A3B55F5D-5C62-49C9-BE3B-8B679BF638D0}">
      <dgm:prSet/>
      <dgm:spPr/>
      <dgm:t>
        <a:bodyPr/>
        <a:lstStyle/>
        <a:p>
          <a:endParaRPr lang="en-US"/>
        </a:p>
      </dgm:t>
    </dgm:pt>
    <dgm:pt modelId="{BD43BCC6-5F17-4D08-8089-5C1A7B8843A4}">
      <dgm:prSet custT="1"/>
      <dgm:spPr/>
      <dgm:t>
        <a:bodyPr/>
        <a:lstStyle/>
        <a:p>
          <a:pPr rtl="0"/>
          <a:r>
            <a:rPr lang="en-US" sz="1050" b="0" baseline="0" dirty="0" smtClean="0"/>
            <a:t>                                </a:t>
          </a:r>
          <a:r>
            <a:rPr lang="en-US" sz="1050" b="1" baseline="0" dirty="0" smtClean="0"/>
            <a:t>     </a:t>
          </a:r>
          <a:endParaRPr lang="en-US" sz="1050" b="1" dirty="0"/>
        </a:p>
      </dgm:t>
    </dgm:pt>
    <dgm:pt modelId="{27FE414A-4907-40D2-BE23-872EB5CC50B5}" type="parTrans" cxnId="{42EAA5E8-70A2-4197-94AB-72C52D278C5C}">
      <dgm:prSet/>
      <dgm:spPr/>
      <dgm:t>
        <a:bodyPr/>
        <a:lstStyle/>
        <a:p>
          <a:endParaRPr lang="en-US"/>
        </a:p>
      </dgm:t>
    </dgm:pt>
    <dgm:pt modelId="{C45C7DF0-6945-4746-AEA7-B791DD42211D}" type="sibTrans" cxnId="{42EAA5E8-70A2-4197-94AB-72C52D278C5C}">
      <dgm:prSet/>
      <dgm:spPr/>
      <dgm:t>
        <a:bodyPr/>
        <a:lstStyle/>
        <a:p>
          <a:endParaRPr lang="en-US"/>
        </a:p>
      </dgm:t>
    </dgm:pt>
    <dgm:pt modelId="{D153BD14-9CC3-4DD7-9D59-BC9FEF3A34E1}">
      <dgm:prSet custT="1"/>
      <dgm:spPr/>
      <dgm:t>
        <a:bodyPr/>
        <a:lstStyle/>
        <a:p>
          <a:pPr rtl="0"/>
          <a:r>
            <a:rPr lang="en-US" sz="1050" b="1" baseline="0" dirty="0" smtClean="0"/>
            <a:t>                                   Linear SVM, KNN, ADA Boost ,Bagging, </a:t>
          </a:r>
        </a:p>
        <a:p>
          <a:pPr rtl="0"/>
          <a:r>
            <a:rPr lang="en-US" sz="1050" b="1" baseline="0" dirty="0" smtClean="0"/>
            <a:t>                                   Decision Tree, CNN, </a:t>
          </a:r>
          <a:r>
            <a:rPr lang="en-US" sz="1050" b="1" i="0" dirty="0" err="1" smtClean="0"/>
            <a:t>ResNet</a:t>
          </a:r>
          <a:r>
            <a:rPr lang="en-US" sz="1050" b="1" i="0" dirty="0" smtClean="0"/>
            <a:t> , VGG </a:t>
          </a:r>
          <a:r>
            <a:rPr lang="en-US" sz="1050" b="1" baseline="0" dirty="0" smtClean="0"/>
            <a:t>       </a:t>
          </a:r>
        </a:p>
        <a:p>
          <a:pPr rtl="0"/>
          <a:r>
            <a:rPr lang="en-US" sz="1050" b="1" baseline="0" dirty="0" smtClean="0"/>
            <a:t>                             </a:t>
          </a:r>
        </a:p>
        <a:p>
          <a:pPr rtl="0"/>
          <a:r>
            <a:rPr lang="en-US" sz="1050" b="1" baseline="0" dirty="0" smtClean="0"/>
            <a:t>                                   Project goal is to build a high-accuracy </a:t>
          </a:r>
        </a:p>
        <a:p>
          <a:pPr rtl="0"/>
          <a:r>
            <a:rPr lang="en-US" sz="1050" b="1" baseline="0" dirty="0" smtClean="0"/>
            <a:t>                                   model to   distinguish whether drivers is</a:t>
          </a:r>
        </a:p>
        <a:p>
          <a:pPr rtl="0"/>
          <a:r>
            <a:rPr lang="en-US" sz="1050" b="1" baseline="0" dirty="0" smtClean="0"/>
            <a:t>                                   driving safely or conducting a particular</a:t>
          </a:r>
        </a:p>
        <a:p>
          <a:pPr rtl="0"/>
          <a:r>
            <a:rPr lang="en-US" sz="1050" b="1" baseline="0" dirty="0" smtClean="0"/>
            <a:t>                                    kind of  distraction activity</a:t>
          </a:r>
          <a:endParaRPr lang="en-US" sz="1050" b="1" dirty="0"/>
        </a:p>
      </dgm:t>
    </dgm:pt>
    <dgm:pt modelId="{83551290-7BFC-4882-B337-DB7227F7FA5F}" type="parTrans" cxnId="{34530537-340E-4150-A9AE-C22D95E08493}">
      <dgm:prSet/>
      <dgm:spPr/>
      <dgm:t>
        <a:bodyPr/>
        <a:lstStyle/>
        <a:p>
          <a:endParaRPr lang="en-US"/>
        </a:p>
      </dgm:t>
    </dgm:pt>
    <dgm:pt modelId="{39D9719B-79C0-49DB-BD5A-FC34F0F1ADBF}" type="sibTrans" cxnId="{34530537-340E-4150-A9AE-C22D95E08493}">
      <dgm:prSet/>
      <dgm:spPr/>
      <dgm:t>
        <a:bodyPr/>
        <a:lstStyle/>
        <a:p>
          <a:endParaRPr lang="en-US"/>
        </a:p>
      </dgm:t>
    </dgm:pt>
    <dgm:pt modelId="{ECC618A2-1257-45CF-843B-96880EA32898}">
      <dgm:prSet custT="1"/>
      <dgm:spPr/>
      <dgm:t>
        <a:bodyPr/>
        <a:lstStyle/>
        <a:p>
          <a:pPr rtl="0"/>
          <a:r>
            <a:rPr lang="en-US" sz="1050" b="1" dirty="0" smtClean="0"/>
            <a:t>                            Classification and detection </a:t>
          </a:r>
        </a:p>
        <a:p>
          <a:pPr rtl="0"/>
          <a:r>
            <a:rPr lang="en-US" sz="1050" b="1" dirty="0" smtClean="0"/>
            <a:t>                            problem statement  </a:t>
          </a:r>
          <a:endParaRPr lang="en-US" sz="1050" b="1" baseline="0" dirty="0"/>
        </a:p>
      </dgm:t>
    </dgm:pt>
    <dgm:pt modelId="{70EF5BB0-CF71-4FD5-AC67-A0002C794534}" type="parTrans" cxnId="{0A8D7867-C05E-4149-9FF0-36D271C98340}">
      <dgm:prSet/>
      <dgm:spPr/>
      <dgm:t>
        <a:bodyPr/>
        <a:lstStyle/>
        <a:p>
          <a:endParaRPr lang="en-US"/>
        </a:p>
      </dgm:t>
    </dgm:pt>
    <dgm:pt modelId="{A67685FF-F00E-4ECC-AB7D-D3AAA8199364}" type="sibTrans" cxnId="{0A8D7867-C05E-4149-9FF0-36D271C98340}">
      <dgm:prSet/>
      <dgm:spPr/>
      <dgm:t>
        <a:bodyPr/>
        <a:lstStyle/>
        <a:p>
          <a:endParaRPr lang="en-US"/>
        </a:p>
      </dgm:t>
    </dgm:pt>
    <dgm:pt modelId="{BA5DA063-2DFF-42CE-9090-EAC17C3D4AD4}" type="pres">
      <dgm:prSet presAssocID="{7D16C883-EFD2-462D-9EC4-4D3B6FC4E036}" presName="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759D5-4432-4780-A399-F054151DB7F7}" type="pres">
      <dgm:prSet presAssocID="{EBBB1D0C-8B46-4BC8-A709-AD7314282C19}" presName="circle1" presStyleLbl="lnNode1" presStyleIdx="0" presStyleCnt="5"/>
      <dgm:spPr/>
    </dgm:pt>
    <dgm:pt modelId="{06E2D4CB-86F3-4A2E-B359-9C835235EF03}" type="pres">
      <dgm:prSet presAssocID="{EBBB1D0C-8B46-4BC8-A709-AD7314282C19}" presName="text1" presStyleLbl="revTx" presStyleIdx="0" presStyleCnt="5" custScaleX="276728" custScaleY="46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24F4A-0951-42AD-BA02-4A60AFD32732}" type="pres">
      <dgm:prSet presAssocID="{EBBB1D0C-8B46-4BC8-A709-AD7314282C19}" presName="line1" presStyleLbl="callout" presStyleIdx="0" presStyleCnt="10"/>
      <dgm:spPr/>
    </dgm:pt>
    <dgm:pt modelId="{DC3CFDD2-1EDA-4DFC-B98A-5C407854BF10}" type="pres">
      <dgm:prSet presAssocID="{EBBB1D0C-8B46-4BC8-A709-AD7314282C19}" presName="d1" presStyleLbl="callout" presStyleIdx="1" presStyleCnt="10"/>
      <dgm:spPr/>
    </dgm:pt>
    <dgm:pt modelId="{A30212D4-174F-4D7A-914F-11AA9A52B55A}" type="pres">
      <dgm:prSet presAssocID="{16E0FBF1-42AD-40A3-A248-52904BE00831}" presName="circle2" presStyleLbl="lnNode1" presStyleIdx="1" presStyleCnt="5"/>
      <dgm:spPr>
        <a:solidFill>
          <a:schemeClr val="accent2">
            <a:lumMod val="60000"/>
            <a:lumOff val="40000"/>
          </a:schemeClr>
        </a:solidFill>
      </dgm:spPr>
    </dgm:pt>
    <dgm:pt modelId="{5A1FF230-8939-434F-A169-C9F3F8EA33B5}" type="pres">
      <dgm:prSet presAssocID="{16E0FBF1-42AD-40A3-A248-52904BE00831}" presName="text2" presStyleLbl="revTx" presStyleIdx="1" presStyleCnt="5" custScaleX="269206" custScaleY="1072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30B6B-B9D8-4D87-8CDB-B1AD602A33C6}" type="pres">
      <dgm:prSet presAssocID="{16E0FBF1-42AD-40A3-A248-52904BE00831}" presName="line2" presStyleLbl="callout" presStyleIdx="2" presStyleCnt="10"/>
      <dgm:spPr/>
    </dgm:pt>
    <dgm:pt modelId="{FBD96CA6-9A87-4CA9-B0D4-8420B5A859BB}" type="pres">
      <dgm:prSet presAssocID="{16E0FBF1-42AD-40A3-A248-52904BE00831}" presName="d2" presStyleLbl="callout" presStyleIdx="3" presStyleCnt="10"/>
      <dgm:spPr/>
    </dgm:pt>
    <dgm:pt modelId="{F4EDF788-61B9-4415-806D-2AB3604BA729}" type="pres">
      <dgm:prSet presAssocID="{BD43BCC6-5F17-4D08-8089-5C1A7B8843A4}" presName="circle3" presStyleLbl="lnNode1" presStyleIdx="2" presStyleCnt="5"/>
      <dgm:spPr/>
    </dgm:pt>
    <dgm:pt modelId="{6D303C6E-BCBE-477C-87E8-B016F6E46A07}" type="pres">
      <dgm:prSet presAssocID="{BD43BCC6-5F17-4D08-8089-5C1A7B8843A4}" presName="text3" presStyleLbl="revTx" presStyleIdx="2" presStyleCnt="5" custScaleX="27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7E131-A92A-4C79-A3A7-171778CADCC7}" type="pres">
      <dgm:prSet presAssocID="{BD43BCC6-5F17-4D08-8089-5C1A7B8843A4}" presName="line3" presStyleLbl="callout" presStyleIdx="4" presStyleCnt="10"/>
      <dgm:spPr/>
    </dgm:pt>
    <dgm:pt modelId="{91FE5A20-F29B-4CB6-B8D5-3DE52FADC45E}" type="pres">
      <dgm:prSet presAssocID="{BD43BCC6-5F17-4D08-8089-5C1A7B8843A4}" presName="d3" presStyleLbl="callout" presStyleIdx="5" presStyleCnt="10"/>
      <dgm:spPr/>
    </dgm:pt>
    <dgm:pt modelId="{2009E4CA-6D7D-4A93-B4C5-11AA2D136974}" type="pres">
      <dgm:prSet presAssocID="{D153BD14-9CC3-4DD7-9D59-BC9FEF3A34E1}" presName="circle4" presStyleLbl="lnNode1" presStyleIdx="3" presStyleCnt="5"/>
      <dgm:spPr/>
    </dgm:pt>
    <dgm:pt modelId="{9CD4ACA0-9645-4927-BBA7-716588D3B4DE}" type="pres">
      <dgm:prSet presAssocID="{D153BD14-9CC3-4DD7-9D59-BC9FEF3A34E1}" presName="text4" presStyleLbl="revTx" presStyleIdx="3" presStyleCnt="5" custScaleX="265875" custScaleY="2835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7C718-72DE-438A-941A-57A8DC598C9F}" type="pres">
      <dgm:prSet presAssocID="{D153BD14-9CC3-4DD7-9D59-BC9FEF3A34E1}" presName="line4" presStyleLbl="callout" presStyleIdx="6" presStyleCnt="10"/>
      <dgm:spPr/>
    </dgm:pt>
    <dgm:pt modelId="{732EFCE5-F465-495E-B03F-635831410297}" type="pres">
      <dgm:prSet presAssocID="{D153BD14-9CC3-4DD7-9D59-BC9FEF3A34E1}" presName="d4" presStyleLbl="callout" presStyleIdx="7" presStyleCnt="10"/>
      <dgm:spPr/>
    </dgm:pt>
    <dgm:pt modelId="{977BCCD8-C416-4104-8529-B57C50CE9B15}" type="pres">
      <dgm:prSet presAssocID="{ECC618A2-1257-45CF-843B-96880EA32898}" presName="circle5" presStyleLbl="lnNode1" presStyleIdx="4" presStyleCnt="5"/>
      <dgm:spPr>
        <a:solidFill>
          <a:schemeClr val="accent2">
            <a:lumMod val="60000"/>
            <a:lumOff val="40000"/>
          </a:schemeClr>
        </a:solidFill>
      </dgm:spPr>
    </dgm:pt>
    <dgm:pt modelId="{8816628F-5D23-428D-BD55-5E16903A458D}" type="pres">
      <dgm:prSet presAssocID="{ECC618A2-1257-45CF-843B-96880EA32898}" presName="text5" presStyleLbl="revTx" presStyleIdx="4" presStyleCnt="5" custScaleX="237004" custScaleY="69269" custLinFactNeighborX="3886" custLinFactNeighborY="739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F8E8E2-FDA7-49C2-86B0-4FB7C753549E}" type="pres">
      <dgm:prSet presAssocID="{ECC618A2-1257-45CF-843B-96880EA32898}" presName="line5" presStyleLbl="callout" presStyleIdx="8" presStyleCnt="10" custLinFactY="400000" custLinFactNeighborX="6662" custLinFactNeighborY="438681"/>
      <dgm:spPr/>
    </dgm:pt>
    <dgm:pt modelId="{50083111-602A-4C4F-ACAC-FB8E1F2299E6}" type="pres">
      <dgm:prSet presAssocID="{ECC618A2-1257-45CF-843B-96880EA32898}" presName="d5" presStyleLbl="callout" presStyleIdx="9" presStyleCnt="10" custFlipHor="0" custScaleX="106197" custScaleY="68878" custLinFactNeighborY="26174"/>
      <dgm:spPr/>
    </dgm:pt>
  </dgm:ptLst>
  <dgm:cxnLst>
    <dgm:cxn modelId="{B60C3E6B-B9CB-47C9-9632-CAAFDC5E339A}" type="presOf" srcId="{EBBB1D0C-8B46-4BC8-A709-AD7314282C19}" destId="{06E2D4CB-86F3-4A2E-B359-9C835235EF03}" srcOrd="0" destOrd="0" presId="urn:microsoft.com/office/officeart/2005/8/layout/target1"/>
    <dgm:cxn modelId="{34530537-340E-4150-A9AE-C22D95E08493}" srcId="{7D16C883-EFD2-462D-9EC4-4D3B6FC4E036}" destId="{D153BD14-9CC3-4DD7-9D59-BC9FEF3A34E1}" srcOrd="3" destOrd="0" parTransId="{83551290-7BFC-4882-B337-DB7227F7FA5F}" sibTransId="{39D9719B-79C0-49DB-BD5A-FC34F0F1ADBF}"/>
    <dgm:cxn modelId="{E09AFE62-182A-4DE9-A282-E26F85515097}" type="presOf" srcId="{BD43BCC6-5F17-4D08-8089-5C1A7B8843A4}" destId="{6D303C6E-BCBE-477C-87E8-B016F6E46A07}" srcOrd="0" destOrd="0" presId="urn:microsoft.com/office/officeart/2005/8/layout/target1"/>
    <dgm:cxn modelId="{3BF13F59-F7D7-4B34-833F-FF1741DBE320}" type="presOf" srcId="{D153BD14-9CC3-4DD7-9D59-BC9FEF3A34E1}" destId="{9CD4ACA0-9645-4927-BBA7-716588D3B4DE}" srcOrd="0" destOrd="0" presId="urn:microsoft.com/office/officeart/2005/8/layout/target1"/>
    <dgm:cxn modelId="{42EAA5E8-70A2-4197-94AB-72C52D278C5C}" srcId="{7D16C883-EFD2-462D-9EC4-4D3B6FC4E036}" destId="{BD43BCC6-5F17-4D08-8089-5C1A7B8843A4}" srcOrd="2" destOrd="0" parTransId="{27FE414A-4907-40D2-BE23-872EB5CC50B5}" sibTransId="{C45C7DF0-6945-4746-AEA7-B791DD42211D}"/>
    <dgm:cxn modelId="{A3B55F5D-5C62-49C9-BE3B-8B679BF638D0}" srcId="{7D16C883-EFD2-462D-9EC4-4D3B6FC4E036}" destId="{16E0FBF1-42AD-40A3-A248-52904BE00831}" srcOrd="1" destOrd="0" parTransId="{C09B31C7-1EE9-4E9C-BA5C-06B12665EBE0}" sibTransId="{6E788CB7-B291-4B5A-81A8-0A363879054E}"/>
    <dgm:cxn modelId="{0A8D7867-C05E-4149-9FF0-36D271C98340}" srcId="{7D16C883-EFD2-462D-9EC4-4D3B6FC4E036}" destId="{ECC618A2-1257-45CF-843B-96880EA32898}" srcOrd="4" destOrd="0" parTransId="{70EF5BB0-CF71-4FD5-AC67-A0002C794534}" sibTransId="{A67685FF-F00E-4ECC-AB7D-D3AAA8199364}"/>
    <dgm:cxn modelId="{32C9781B-B167-4E5B-B40C-D08AE50C871F}" type="presOf" srcId="{16E0FBF1-42AD-40A3-A248-52904BE00831}" destId="{5A1FF230-8939-434F-A169-C9F3F8EA33B5}" srcOrd="0" destOrd="0" presId="urn:microsoft.com/office/officeart/2005/8/layout/target1"/>
    <dgm:cxn modelId="{295F622F-44F3-443C-A177-C647B5476DAF}" type="presOf" srcId="{ECC618A2-1257-45CF-843B-96880EA32898}" destId="{8816628F-5D23-428D-BD55-5E16903A458D}" srcOrd="0" destOrd="0" presId="urn:microsoft.com/office/officeart/2005/8/layout/target1"/>
    <dgm:cxn modelId="{2D9AA79F-1C0B-496C-B78E-14FB3B3D2E47}" srcId="{7D16C883-EFD2-462D-9EC4-4D3B6FC4E036}" destId="{EBBB1D0C-8B46-4BC8-A709-AD7314282C19}" srcOrd="0" destOrd="0" parTransId="{A38B96F2-62C6-4F8F-935D-6C153FE4697D}" sibTransId="{CAC730C3-A763-4656-9EE9-56A2198515CF}"/>
    <dgm:cxn modelId="{38B842AE-46A5-452A-BEEB-3D5A26B03601}" type="presOf" srcId="{7D16C883-EFD2-462D-9EC4-4D3B6FC4E036}" destId="{BA5DA063-2DFF-42CE-9090-EAC17C3D4AD4}" srcOrd="0" destOrd="0" presId="urn:microsoft.com/office/officeart/2005/8/layout/target1"/>
    <dgm:cxn modelId="{95F2F611-5219-4D61-B995-0F4517F1B78E}" type="presParOf" srcId="{BA5DA063-2DFF-42CE-9090-EAC17C3D4AD4}" destId="{071759D5-4432-4780-A399-F054151DB7F7}" srcOrd="0" destOrd="0" presId="urn:microsoft.com/office/officeart/2005/8/layout/target1"/>
    <dgm:cxn modelId="{2C54A8BC-CE9F-43A3-A0C5-7BC414D46C15}" type="presParOf" srcId="{BA5DA063-2DFF-42CE-9090-EAC17C3D4AD4}" destId="{06E2D4CB-86F3-4A2E-B359-9C835235EF03}" srcOrd="1" destOrd="0" presId="urn:microsoft.com/office/officeart/2005/8/layout/target1"/>
    <dgm:cxn modelId="{F231630A-40FF-46E0-A22E-3230800116D1}" type="presParOf" srcId="{BA5DA063-2DFF-42CE-9090-EAC17C3D4AD4}" destId="{CDF24F4A-0951-42AD-BA02-4A60AFD32732}" srcOrd="2" destOrd="0" presId="urn:microsoft.com/office/officeart/2005/8/layout/target1"/>
    <dgm:cxn modelId="{DF2EEAFC-A705-4759-B117-90E3AD0D4312}" type="presParOf" srcId="{BA5DA063-2DFF-42CE-9090-EAC17C3D4AD4}" destId="{DC3CFDD2-1EDA-4DFC-B98A-5C407854BF10}" srcOrd="3" destOrd="0" presId="urn:microsoft.com/office/officeart/2005/8/layout/target1"/>
    <dgm:cxn modelId="{322B7F3E-C95A-4E24-A7AB-E5A8D48D8498}" type="presParOf" srcId="{BA5DA063-2DFF-42CE-9090-EAC17C3D4AD4}" destId="{A30212D4-174F-4D7A-914F-11AA9A52B55A}" srcOrd="4" destOrd="0" presId="urn:microsoft.com/office/officeart/2005/8/layout/target1"/>
    <dgm:cxn modelId="{CB0C5FF8-3A81-47F4-8AA3-8A0B8A9E4ADA}" type="presParOf" srcId="{BA5DA063-2DFF-42CE-9090-EAC17C3D4AD4}" destId="{5A1FF230-8939-434F-A169-C9F3F8EA33B5}" srcOrd="5" destOrd="0" presId="urn:microsoft.com/office/officeart/2005/8/layout/target1"/>
    <dgm:cxn modelId="{0067513B-EE8A-4279-ACA9-A17DD4526B64}" type="presParOf" srcId="{BA5DA063-2DFF-42CE-9090-EAC17C3D4AD4}" destId="{7F930B6B-B9D8-4D87-8CDB-B1AD602A33C6}" srcOrd="6" destOrd="0" presId="urn:microsoft.com/office/officeart/2005/8/layout/target1"/>
    <dgm:cxn modelId="{676C0F37-72E7-4224-98F1-FD5B72F6912F}" type="presParOf" srcId="{BA5DA063-2DFF-42CE-9090-EAC17C3D4AD4}" destId="{FBD96CA6-9A87-4CA9-B0D4-8420B5A859BB}" srcOrd="7" destOrd="0" presId="urn:microsoft.com/office/officeart/2005/8/layout/target1"/>
    <dgm:cxn modelId="{7085DE68-E59A-4223-BD99-A74F2BDDA880}" type="presParOf" srcId="{BA5DA063-2DFF-42CE-9090-EAC17C3D4AD4}" destId="{F4EDF788-61B9-4415-806D-2AB3604BA729}" srcOrd="8" destOrd="0" presId="urn:microsoft.com/office/officeart/2005/8/layout/target1"/>
    <dgm:cxn modelId="{A6600756-5A51-452F-B5B7-FAE0538B382E}" type="presParOf" srcId="{BA5DA063-2DFF-42CE-9090-EAC17C3D4AD4}" destId="{6D303C6E-BCBE-477C-87E8-B016F6E46A07}" srcOrd="9" destOrd="0" presId="urn:microsoft.com/office/officeart/2005/8/layout/target1"/>
    <dgm:cxn modelId="{1E8A25E4-4193-41A6-8318-55A76FBDA364}" type="presParOf" srcId="{BA5DA063-2DFF-42CE-9090-EAC17C3D4AD4}" destId="{8DE7E131-A92A-4C79-A3A7-171778CADCC7}" srcOrd="10" destOrd="0" presId="urn:microsoft.com/office/officeart/2005/8/layout/target1"/>
    <dgm:cxn modelId="{7F48EB7F-2E9F-4D98-94E5-C0DC8889F494}" type="presParOf" srcId="{BA5DA063-2DFF-42CE-9090-EAC17C3D4AD4}" destId="{91FE5A20-F29B-4CB6-B8D5-3DE52FADC45E}" srcOrd="11" destOrd="0" presId="urn:microsoft.com/office/officeart/2005/8/layout/target1"/>
    <dgm:cxn modelId="{DB54FA07-F859-43E0-A645-65130634DB7A}" type="presParOf" srcId="{BA5DA063-2DFF-42CE-9090-EAC17C3D4AD4}" destId="{2009E4CA-6D7D-4A93-B4C5-11AA2D136974}" srcOrd="12" destOrd="0" presId="urn:microsoft.com/office/officeart/2005/8/layout/target1"/>
    <dgm:cxn modelId="{DE0F7DA1-E620-4227-B266-54D429822425}" type="presParOf" srcId="{BA5DA063-2DFF-42CE-9090-EAC17C3D4AD4}" destId="{9CD4ACA0-9645-4927-BBA7-716588D3B4DE}" srcOrd="13" destOrd="0" presId="urn:microsoft.com/office/officeart/2005/8/layout/target1"/>
    <dgm:cxn modelId="{3FE77642-4156-433F-8D0F-BAB79269F767}" type="presParOf" srcId="{BA5DA063-2DFF-42CE-9090-EAC17C3D4AD4}" destId="{5C97C718-72DE-438A-941A-57A8DC598C9F}" srcOrd="14" destOrd="0" presId="urn:microsoft.com/office/officeart/2005/8/layout/target1"/>
    <dgm:cxn modelId="{5356F927-69BF-4855-A24D-F251F8401919}" type="presParOf" srcId="{BA5DA063-2DFF-42CE-9090-EAC17C3D4AD4}" destId="{732EFCE5-F465-495E-B03F-635831410297}" srcOrd="15" destOrd="0" presId="urn:microsoft.com/office/officeart/2005/8/layout/target1"/>
    <dgm:cxn modelId="{7E6A8D58-5AEA-4B82-B1F2-D58B3E07FA85}" type="presParOf" srcId="{BA5DA063-2DFF-42CE-9090-EAC17C3D4AD4}" destId="{977BCCD8-C416-4104-8529-B57C50CE9B15}" srcOrd="16" destOrd="0" presId="urn:microsoft.com/office/officeart/2005/8/layout/target1"/>
    <dgm:cxn modelId="{B5152331-13E8-4144-9958-058B2BE9A41A}" type="presParOf" srcId="{BA5DA063-2DFF-42CE-9090-EAC17C3D4AD4}" destId="{8816628F-5D23-428D-BD55-5E16903A458D}" srcOrd="17" destOrd="0" presId="urn:microsoft.com/office/officeart/2005/8/layout/target1"/>
    <dgm:cxn modelId="{526945BC-85FB-4662-BC1B-1844DFDB03D8}" type="presParOf" srcId="{BA5DA063-2DFF-42CE-9090-EAC17C3D4AD4}" destId="{1BF8E8E2-FDA7-49C2-86B0-4FB7C753549E}" srcOrd="18" destOrd="0" presId="urn:microsoft.com/office/officeart/2005/8/layout/target1"/>
    <dgm:cxn modelId="{5D54AC72-2D72-424E-BD5D-BA84C99F1143}" type="presParOf" srcId="{BA5DA063-2DFF-42CE-9090-EAC17C3D4AD4}" destId="{50083111-602A-4C4F-ACAC-FB8E1F2299E6}" srcOrd="19" destOrd="0" presId="urn:microsoft.com/office/officeart/2005/8/layout/target1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7074B9-374B-4838-A10E-3015A33071EE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C95593-AA73-4433-8F79-1291107F2159}">
      <dgm:prSet custT="1"/>
      <dgm:spPr/>
      <dgm:t>
        <a:bodyPr/>
        <a:lstStyle/>
        <a:p>
          <a:pPr rtl="0"/>
          <a:r>
            <a:rPr lang="en-US" sz="1400" b="0" baseline="0" dirty="0" smtClean="0">
              <a:solidFill>
                <a:srgbClr val="00B050"/>
              </a:solidFill>
            </a:rPr>
            <a:t>SVM and KNN Performing Well </a:t>
          </a:r>
          <a:endParaRPr lang="en-US" sz="1400" dirty="0">
            <a:solidFill>
              <a:srgbClr val="00B050"/>
            </a:solidFill>
          </a:endParaRPr>
        </a:p>
      </dgm:t>
    </dgm:pt>
    <dgm:pt modelId="{0301DA4B-1971-48B9-A641-C0E139C8B85D}" type="parTrans" cxnId="{1DEDA494-AC61-4B06-8F23-11E83FFD32F1}">
      <dgm:prSet/>
      <dgm:spPr/>
      <dgm:t>
        <a:bodyPr/>
        <a:lstStyle/>
        <a:p>
          <a:endParaRPr lang="en-US"/>
        </a:p>
      </dgm:t>
    </dgm:pt>
    <dgm:pt modelId="{E8B79957-AE8E-4D90-B5A4-7996B95CCB17}" type="sibTrans" cxnId="{1DEDA494-AC61-4B06-8F23-11E83FFD32F1}">
      <dgm:prSet/>
      <dgm:spPr/>
      <dgm:t>
        <a:bodyPr/>
        <a:lstStyle/>
        <a:p>
          <a:endParaRPr lang="en-US"/>
        </a:p>
      </dgm:t>
    </dgm:pt>
    <dgm:pt modelId="{E6CF6F45-B83F-4E4C-9C52-EB5324E1498F}">
      <dgm:prSet custT="1"/>
      <dgm:spPr/>
      <dgm:t>
        <a:bodyPr/>
        <a:lstStyle/>
        <a:p>
          <a:pPr rtl="0"/>
          <a:r>
            <a:rPr lang="en-US" sz="1400" b="0" baseline="0" dirty="0" smtClean="0">
              <a:solidFill>
                <a:srgbClr val="FF0000"/>
              </a:solidFill>
            </a:rPr>
            <a:t>PCA , LDA – PCA Not Performing Well </a:t>
          </a:r>
          <a:endParaRPr lang="en-US" sz="1400" dirty="0">
            <a:solidFill>
              <a:srgbClr val="FF0000"/>
            </a:solidFill>
          </a:endParaRPr>
        </a:p>
      </dgm:t>
    </dgm:pt>
    <dgm:pt modelId="{86F362BB-0597-452E-AD0D-9DC78BD8E0BA}" type="parTrans" cxnId="{DC1D91E1-1BFA-4086-9225-FFF800D742F8}">
      <dgm:prSet/>
      <dgm:spPr/>
      <dgm:t>
        <a:bodyPr/>
        <a:lstStyle/>
        <a:p>
          <a:endParaRPr lang="en-US"/>
        </a:p>
      </dgm:t>
    </dgm:pt>
    <dgm:pt modelId="{0E0C38ED-2C68-44D1-975F-D7C60208212D}" type="sibTrans" cxnId="{DC1D91E1-1BFA-4086-9225-FFF800D742F8}">
      <dgm:prSet/>
      <dgm:spPr/>
      <dgm:t>
        <a:bodyPr/>
        <a:lstStyle/>
        <a:p>
          <a:endParaRPr lang="en-US"/>
        </a:p>
      </dgm:t>
    </dgm:pt>
    <dgm:pt modelId="{0757B571-F8C2-4D6F-8B72-B370D3938457}">
      <dgm:prSet custT="1"/>
      <dgm:spPr/>
      <dgm:t>
        <a:bodyPr/>
        <a:lstStyle/>
        <a:p>
          <a:pPr rtl="0"/>
          <a:r>
            <a:rPr lang="en-US" sz="1400" b="0" baseline="0" dirty="0" smtClean="0">
              <a:solidFill>
                <a:srgbClr val="FF0000"/>
              </a:solidFill>
            </a:rPr>
            <a:t>Bagging ,Decision Tree Not Performing Well</a:t>
          </a:r>
          <a:endParaRPr lang="en-US" sz="1400" dirty="0">
            <a:solidFill>
              <a:srgbClr val="00B050"/>
            </a:solidFill>
          </a:endParaRPr>
        </a:p>
      </dgm:t>
    </dgm:pt>
    <dgm:pt modelId="{8B3C807D-12B8-465B-90DC-0B6C35E81EC3}" type="parTrans" cxnId="{74DBE53B-9741-4782-B122-6A23802C3D00}">
      <dgm:prSet/>
      <dgm:spPr/>
      <dgm:t>
        <a:bodyPr/>
        <a:lstStyle/>
        <a:p>
          <a:endParaRPr lang="en-US"/>
        </a:p>
      </dgm:t>
    </dgm:pt>
    <dgm:pt modelId="{6EDEA318-F5D5-44C1-B183-C05AA4A48A10}" type="sibTrans" cxnId="{74DBE53B-9741-4782-B122-6A23802C3D00}">
      <dgm:prSet/>
      <dgm:spPr/>
      <dgm:t>
        <a:bodyPr/>
        <a:lstStyle/>
        <a:p>
          <a:endParaRPr lang="en-US"/>
        </a:p>
      </dgm:t>
    </dgm:pt>
    <dgm:pt modelId="{02FB88D0-977E-4B3D-A56A-46E8BAACF3C8}">
      <dgm:prSet custT="1"/>
      <dgm:spPr/>
      <dgm:t>
        <a:bodyPr/>
        <a:lstStyle/>
        <a:p>
          <a:pPr rtl="0"/>
          <a:r>
            <a:rPr lang="en-US" sz="1400" b="0" baseline="0" dirty="0" smtClean="0">
              <a:solidFill>
                <a:srgbClr val="00B050"/>
              </a:solidFill>
            </a:rPr>
            <a:t>LDA features Performing Well </a:t>
          </a:r>
          <a:endParaRPr lang="en-US" sz="1400" dirty="0">
            <a:solidFill>
              <a:srgbClr val="00B050"/>
            </a:solidFill>
          </a:endParaRPr>
        </a:p>
      </dgm:t>
    </dgm:pt>
    <dgm:pt modelId="{3D2CE942-CFBA-436F-BDCD-DA2DAFFE1482}" type="parTrans" cxnId="{EAF7CECE-D838-4A0E-9BDB-3DB8D56337BE}">
      <dgm:prSet/>
      <dgm:spPr/>
      <dgm:t>
        <a:bodyPr/>
        <a:lstStyle/>
        <a:p>
          <a:endParaRPr lang="en-US"/>
        </a:p>
      </dgm:t>
    </dgm:pt>
    <dgm:pt modelId="{6602C865-289F-43A2-A5F8-34E79EA0BFA0}" type="sibTrans" cxnId="{EAF7CECE-D838-4A0E-9BDB-3DB8D56337BE}">
      <dgm:prSet/>
      <dgm:spPr/>
      <dgm:t>
        <a:bodyPr/>
        <a:lstStyle/>
        <a:p>
          <a:endParaRPr lang="en-US"/>
        </a:p>
      </dgm:t>
    </dgm:pt>
    <dgm:pt modelId="{55C15E2B-1396-4813-B315-6321BA492479}" type="pres">
      <dgm:prSet presAssocID="{C37074B9-374B-4838-A10E-3015A33071E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4D0335-743F-4C28-9ED0-18002C60257F}" type="pres">
      <dgm:prSet presAssocID="{C37074B9-374B-4838-A10E-3015A33071EE}" presName="arrow" presStyleLbl="bgShp" presStyleIdx="0" presStyleCnt="1"/>
      <dgm:spPr/>
    </dgm:pt>
    <dgm:pt modelId="{ADEC5D0C-86FF-4EE1-87D5-A8E98ECF87CF}" type="pres">
      <dgm:prSet presAssocID="{C37074B9-374B-4838-A10E-3015A33071EE}" presName="points" presStyleCnt="0"/>
      <dgm:spPr/>
    </dgm:pt>
    <dgm:pt modelId="{E5E67EEA-D1BC-4E49-8C5E-92E9DE6E2621}" type="pres">
      <dgm:prSet presAssocID="{0757B571-F8C2-4D6F-8B72-B370D3938457}" presName="compositeA" presStyleCnt="0"/>
      <dgm:spPr/>
    </dgm:pt>
    <dgm:pt modelId="{562D30AA-DB62-4138-9157-6C14D88056DC}" type="pres">
      <dgm:prSet presAssocID="{0757B571-F8C2-4D6F-8B72-B370D3938457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DE4E8-3483-48D3-81CF-60664DCCE0D8}" type="pres">
      <dgm:prSet presAssocID="{0757B571-F8C2-4D6F-8B72-B370D3938457}" presName="circleA" presStyleLbl="node1" presStyleIdx="0" presStyleCnt="4"/>
      <dgm:spPr>
        <a:solidFill>
          <a:schemeClr val="accent2">
            <a:lumMod val="60000"/>
            <a:lumOff val="40000"/>
          </a:schemeClr>
        </a:solidFill>
      </dgm:spPr>
    </dgm:pt>
    <dgm:pt modelId="{99032186-F25B-49C6-B313-2B69E7316147}" type="pres">
      <dgm:prSet presAssocID="{0757B571-F8C2-4D6F-8B72-B370D3938457}" presName="spaceA" presStyleCnt="0"/>
      <dgm:spPr/>
    </dgm:pt>
    <dgm:pt modelId="{195D300E-B293-4CA9-BE1E-6BA6A1983C00}" type="pres">
      <dgm:prSet presAssocID="{6EDEA318-F5D5-44C1-B183-C05AA4A48A10}" presName="space" presStyleCnt="0"/>
      <dgm:spPr/>
    </dgm:pt>
    <dgm:pt modelId="{90453F3F-D695-402D-B060-8EA172109E49}" type="pres">
      <dgm:prSet presAssocID="{05C95593-AA73-4433-8F79-1291107F2159}" presName="compositeB" presStyleCnt="0"/>
      <dgm:spPr/>
    </dgm:pt>
    <dgm:pt modelId="{C9FC1C28-0E6B-44A8-9773-D617328F9A2B}" type="pres">
      <dgm:prSet presAssocID="{05C95593-AA73-4433-8F79-1291107F2159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5222D-E974-4EE0-8F29-DDEE14668FC1}" type="pres">
      <dgm:prSet presAssocID="{05C95593-AA73-4433-8F79-1291107F2159}" presName="circleB" presStyleLbl="node1" presStyleIdx="1" presStyleCnt="4"/>
      <dgm:spPr>
        <a:solidFill>
          <a:schemeClr val="accent1">
            <a:lumMod val="75000"/>
          </a:schemeClr>
        </a:solidFill>
      </dgm:spPr>
    </dgm:pt>
    <dgm:pt modelId="{136A7124-4584-43C8-8B6A-C4345FDF520C}" type="pres">
      <dgm:prSet presAssocID="{05C95593-AA73-4433-8F79-1291107F2159}" presName="spaceB" presStyleCnt="0"/>
      <dgm:spPr/>
    </dgm:pt>
    <dgm:pt modelId="{E9D2A51A-BAA5-4021-A1B5-2C54FFAF7AF8}" type="pres">
      <dgm:prSet presAssocID="{E8B79957-AE8E-4D90-B5A4-7996B95CCB17}" presName="space" presStyleCnt="0"/>
      <dgm:spPr/>
    </dgm:pt>
    <dgm:pt modelId="{1CD82B17-53BD-4D13-A320-C6F8021AD85D}" type="pres">
      <dgm:prSet presAssocID="{02FB88D0-977E-4B3D-A56A-46E8BAACF3C8}" presName="compositeA" presStyleCnt="0"/>
      <dgm:spPr/>
    </dgm:pt>
    <dgm:pt modelId="{BF679CC4-AE35-41A7-A18E-21FC3815155B}" type="pres">
      <dgm:prSet presAssocID="{02FB88D0-977E-4B3D-A56A-46E8BAACF3C8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9B8319-8464-4749-90EA-E23D36B12E3E}" type="pres">
      <dgm:prSet presAssocID="{02FB88D0-977E-4B3D-A56A-46E8BAACF3C8}" presName="circleA" presStyleLbl="node1" presStyleIdx="2" presStyleCnt="4"/>
      <dgm:spPr>
        <a:solidFill>
          <a:schemeClr val="accent1">
            <a:lumMod val="75000"/>
          </a:schemeClr>
        </a:solidFill>
      </dgm:spPr>
    </dgm:pt>
    <dgm:pt modelId="{06A22AB1-4AEE-422C-A357-C97515CF6E22}" type="pres">
      <dgm:prSet presAssocID="{02FB88D0-977E-4B3D-A56A-46E8BAACF3C8}" presName="spaceA" presStyleCnt="0"/>
      <dgm:spPr/>
    </dgm:pt>
    <dgm:pt modelId="{040B5D5F-8A5A-4DB4-AE91-A551AE1D4191}" type="pres">
      <dgm:prSet presAssocID="{6602C865-289F-43A2-A5F8-34E79EA0BFA0}" presName="space" presStyleCnt="0"/>
      <dgm:spPr/>
    </dgm:pt>
    <dgm:pt modelId="{F10E85CC-68D1-4392-95B6-A3F6F8DC590E}" type="pres">
      <dgm:prSet presAssocID="{E6CF6F45-B83F-4E4C-9C52-EB5324E1498F}" presName="compositeB" presStyleCnt="0"/>
      <dgm:spPr/>
    </dgm:pt>
    <dgm:pt modelId="{9CC932C5-65FD-431F-B19F-EA04E9F7DBD9}" type="pres">
      <dgm:prSet presAssocID="{E6CF6F45-B83F-4E4C-9C52-EB5324E1498F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52B42E-6410-466F-8BF5-F41CC59628A1}" type="pres">
      <dgm:prSet presAssocID="{E6CF6F45-B83F-4E4C-9C52-EB5324E1498F}" presName="circleB" presStyleLbl="node1" presStyleIdx="3" presStyleCnt="4"/>
      <dgm:spPr>
        <a:solidFill>
          <a:schemeClr val="accent2">
            <a:lumMod val="60000"/>
            <a:lumOff val="40000"/>
          </a:schemeClr>
        </a:solidFill>
      </dgm:spPr>
    </dgm:pt>
    <dgm:pt modelId="{67D3B321-7880-4085-9166-46A510E579F7}" type="pres">
      <dgm:prSet presAssocID="{E6CF6F45-B83F-4E4C-9C52-EB5324E1498F}" presName="spaceB" presStyleCnt="0"/>
      <dgm:spPr/>
    </dgm:pt>
  </dgm:ptLst>
  <dgm:cxnLst>
    <dgm:cxn modelId="{EAF7CECE-D838-4A0E-9BDB-3DB8D56337BE}" srcId="{C37074B9-374B-4838-A10E-3015A33071EE}" destId="{02FB88D0-977E-4B3D-A56A-46E8BAACF3C8}" srcOrd="2" destOrd="0" parTransId="{3D2CE942-CFBA-436F-BDCD-DA2DAFFE1482}" sibTransId="{6602C865-289F-43A2-A5F8-34E79EA0BFA0}"/>
    <dgm:cxn modelId="{3771CAC1-3209-4928-A306-8E20D866809C}" type="presOf" srcId="{0757B571-F8C2-4D6F-8B72-B370D3938457}" destId="{562D30AA-DB62-4138-9157-6C14D88056DC}" srcOrd="0" destOrd="0" presId="urn:microsoft.com/office/officeart/2005/8/layout/hProcess11"/>
    <dgm:cxn modelId="{3FA225DE-6C92-44B5-AA22-48D1833FC760}" type="presOf" srcId="{02FB88D0-977E-4B3D-A56A-46E8BAACF3C8}" destId="{BF679CC4-AE35-41A7-A18E-21FC3815155B}" srcOrd="0" destOrd="0" presId="urn:microsoft.com/office/officeart/2005/8/layout/hProcess11"/>
    <dgm:cxn modelId="{8207FD9F-081F-48E0-BACD-BF10F9B0F388}" type="presOf" srcId="{C37074B9-374B-4838-A10E-3015A33071EE}" destId="{55C15E2B-1396-4813-B315-6321BA492479}" srcOrd="0" destOrd="0" presId="urn:microsoft.com/office/officeart/2005/8/layout/hProcess11"/>
    <dgm:cxn modelId="{DC1D91E1-1BFA-4086-9225-FFF800D742F8}" srcId="{C37074B9-374B-4838-A10E-3015A33071EE}" destId="{E6CF6F45-B83F-4E4C-9C52-EB5324E1498F}" srcOrd="3" destOrd="0" parTransId="{86F362BB-0597-452E-AD0D-9DC78BD8E0BA}" sibTransId="{0E0C38ED-2C68-44D1-975F-D7C60208212D}"/>
    <dgm:cxn modelId="{60C9C058-DF0F-4230-8C70-8CA47C8982A1}" type="presOf" srcId="{05C95593-AA73-4433-8F79-1291107F2159}" destId="{C9FC1C28-0E6B-44A8-9773-D617328F9A2B}" srcOrd="0" destOrd="0" presId="urn:microsoft.com/office/officeart/2005/8/layout/hProcess11"/>
    <dgm:cxn modelId="{74DBE53B-9741-4782-B122-6A23802C3D00}" srcId="{C37074B9-374B-4838-A10E-3015A33071EE}" destId="{0757B571-F8C2-4D6F-8B72-B370D3938457}" srcOrd="0" destOrd="0" parTransId="{8B3C807D-12B8-465B-90DC-0B6C35E81EC3}" sibTransId="{6EDEA318-F5D5-44C1-B183-C05AA4A48A10}"/>
    <dgm:cxn modelId="{DD976C00-C0B4-44D2-B7B5-F0112FFB3302}" type="presOf" srcId="{E6CF6F45-B83F-4E4C-9C52-EB5324E1498F}" destId="{9CC932C5-65FD-431F-B19F-EA04E9F7DBD9}" srcOrd="0" destOrd="0" presId="urn:microsoft.com/office/officeart/2005/8/layout/hProcess11"/>
    <dgm:cxn modelId="{1DEDA494-AC61-4B06-8F23-11E83FFD32F1}" srcId="{C37074B9-374B-4838-A10E-3015A33071EE}" destId="{05C95593-AA73-4433-8F79-1291107F2159}" srcOrd="1" destOrd="0" parTransId="{0301DA4B-1971-48B9-A641-C0E139C8B85D}" sibTransId="{E8B79957-AE8E-4D90-B5A4-7996B95CCB17}"/>
    <dgm:cxn modelId="{023771C5-0F4F-45C3-8F60-7E2E4A0D37F2}" type="presParOf" srcId="{55C15E2B-1396-4813-B315-6321BA492479}" destId="{3F4D0335-743F-4C28-9ED0-18002C60257F}" srcOrd="0" destOrd="0" presId="urn:microsoft.com/office/officeart/2005/8/layout/hProcess11"/>
    <dgm:cxn modelId="{A2EB3680-4A13-4D37-8A74-0E037438E42F}" type="presParOf" srcId="{55C15E2B-1396-4813-B315-6321BA492479}" destId="{ADEC5D0C-86FF-4EE1-87D5-A8E98ECF87CF}" srcOrd="1" destOrd="0" presId="urn:microsoft.com/office/officeart/2005/8/layout/hProcess11"/>
    <dgm:cxn modelId="{3180843E-BEA9-483B-91C3-3AFA35E9FCD4}" type="presParOf" srcId="{ADEC5D0C-86FF-4EE1-87D5-A8E98ECF87CF}" destId="{E5E67EEA-D1BC-4E49-8C5E-92E9DE6E2621}" srcOrd="0" destOrd="0" presId="urn:microsoft.com/office/officeart/2005/8/layout/hProcess11"/>
    <dgm:cxn modelId="{EDA268D4-E1B1-47B3-917B-5003C16A6D56}" type="presParOf" srcId="{E5E67EEA-D1BC-4E49-8C5E-92E9DE6E2621}" destId="{562D30AA-DB62-4138-9157-6C14D88056DC}" srcOrd="0" destOrd="0" presId="urn:microsoft.com/office/officeart/2005/8/layout/hProcess11"/>
    <dgm:cxn modelId="{F6EF97C3-AAB5-4BC6-89F6-27E1BBC79BCA}" type="presParOf" srcId="{E5E67EEA-D1BC-4E49-8C5E-92E9DE6E2621}" destId="{D58DE4E8-3483-48D3-81CF-60664DCCE0D8}" srcOrd="1" destOrd="0" presId="urn:microsoft.com/office/officeart/2005/8/layout/hProcess11"/>
    <dgm:cxn modelId="{E55DD6AB-EB7D-4BE9-928C-BE3C64FCF836}" type="presParOf" srcId="{E5E67EEA-D1BC-4E49-8C5E-92E9DE6E2621}" destId="{99032186-F25B-49C6-B313-2B69E7316147}" srcOrd="2" destOrd="0" presId="urn:microsoft.com/office/officeart/2005/8/layout/hProcess11"/>
    <dgm:cxn modelId="{5E986E45-F57B-4DC2-BCAE-BCEA0D20DEAA}" type="presParOf" srcId="{ADEC5D0C-86FF-4EE1-87D5-A8E98ECF87CF}" destId="{195D300E-B293-4CA9-BE1E-6BA6A1983C00}" srcOrd="1" destOrd="0" presId="urn:microsoft.com/office/officeart/2005/8/layout/hProcess11"/>
    <dgm:cxn modelId="{9959A2AF-A698-492B-9274-657A9103449C}" type="presParOf" srcId="{ADEC5D0C-86FF-4EE1-87D5-A8E98ECF87CF}" destId="{90453F3F-D695-402D-B060-8EA172109E49}" srcOrd="2" destOrd="0" presId="urn:microsoft.com/office/officeart/2005/8/layout/hProcess11"/>
    <dgm:cxn modelId="{2CF2295D-A2B5-4A49-A088-15E993665058}" type="presParOf" srcId="{90453F3F-D695-402D-B060-8EA172109E49}" destId="{C9FC1C28-0E6B-44A8-9773-D617328F9A2B}" srcOrd="0" destOrd="0" presId="urn:microsoft.com/office/officeart/2005/8/layout/hProcess11"/>
    <dgm:cxn modelId="{409FD8B9-582E-4D3E-AA7A-74FF7360783A}" type="presParOf" srcId="{90453F3F-D695-402D-B060-8EA172109E49}" destId="{B355222D-E974-4EE0-8F29-DDEE14668FC1}" srcOrd="1" destOrd="0" presId="urn:microsoft.com/office/officeart/2005/8/layout/hProcess11"/>
    <dgm:cxn modelId="{ED195BC5-CC74-4719-B2D1-CEC69B6FFCDE}" type="presParOf" srcId="{90453F3F-D695-402D-B060-8EA172109E49}" destId="{136A7124-4584-43C8-8B6A-C4345FDF520C}" srcOrd="2" destOrd="0" presId="urn:microsoft.com/office/officeart/2005/8/layout/hProcess11"/>
    <dgm:cxn modelId="{3CD1FD55-2923-482F-BAEE-76DFE9C91664}" type="presParOf" srcId="{ADEC5D0C-86FF-4EE1-87D5-A8E98ECF87CF}" destId="{E9D2A51A-BAA5-4021-A1B5-2C54FFAF7AF8}" srcOrd="3" destOrd="0" presId="urn:microsoft.com/office/officeart/2005/8/layout/hProcess11"/>
    <dgm:cxn modelId="{4ED7741A-051D-46E1-9C63-E6463A5E99E2}" type="presParOf" srcId="{ADEC5D0C-86FF-4EE1-87D5-A8E98ECF87CF}" destId="{1CD82B17-53BD-4D13-A320-C6F8021AD85D}" srcOrd="4" destOrd="0" presId="urn:microsoft.com/office/officeart/2005/8/layout/hProcess11"/>
    <dgm:cxn modelId="{53E2D49D-4D28-44BC-9C32-E988D2338931}" type="presParOf" srcId="{1CD82B17-53BD-4D13-A320-C6F8021AD85D}" destId="{BF679CC4-AE35-41A7-A18E-21FC3815155B}" srcOrd="0" destOrd="0" presId="urn:microsoft.com/office/officeart/2005/8/layout/hProcess11"/>
    <dgm:cxn modelId="{4CE6CDE1-D469-4479-89B3-F7224E3BA846}" type="presParOf" srcId="{1CD82B17-53BD-4D13-A320-C6F8021AD85D}" destId="{A49B8319-8464-4749-90EA-E23D36B12E3E}" srcOrd="1" destOrd="0" presId="urn:microsoft.com/office/officeart/2005/8/layout/hProcess11"/>
    <dgm:cxn modelId="{E83D6ECE-62A1-4D02-BE57-A7C2159635C5}" type="presParOf" srcId="{1CD82B17-53BD-4D13-A320-C6F8021AD85D}" destId="{06A22AB1-4AEE-422C-A357-C97515CF6E22}" srcOrd="2" destOrd="0" presId="urn:microsoft.com/office/officeart/2005/8/layout/hProcess11"/>
    <dgm:cxn modelId="{5FA89E05-771E-4B1E-8F24-3EEF609692DB}" type="presParOf" srcId="{ADEC5D0C-86FF-4EE1-87D5-A8E98ECF87CF}" destId="{040B5D5F-8A5A-4DB4-AE91-A551AE1D4191}" srcOrd="5" destOrd="0" presId="urn:microsoft.com/office/officeart/2005/8/layout/hProcess11"/>
    <dgm:cxn modelId="{8D6A6B07-7E2F-4A03-9E57-B36823BAC7A1}" type="presParOf" srcId="{ADEC5D0C-86FF-4EE1-87D5-A8E98ECF87CF}" destId="{F10E85CC-68D1-4392-95B6-A3F6F8DC590E}" srcOrd="6" destOrd="0" presId="urn:microsoft.com/office/officeart/2005/8/layout/hProcess11"/>
    <dgm:cxn modelId="{75CBA9AE-1A53-4D07-9DE1-891091E13D32}" type="presParOf" srcId="{F10E85CC-68D1-4392-95B6-A3F6F8DC590E}" destId="{9CC932C5-65FD-431F-B19F-EA04E9F7DBD9}" srcOrd="0" destOrd="0" presId="urn:microsoft.com/office/officeart/2005/8/layout/hProcess11"/>
    <dgm:cxn modelId="{C43617F9-BA3E-4E44-BCFA-BA9F169C6551}" type="presParOf" srcId="{F10E85CC-68D1-4392-95B6-A3F6F8DC590E}" destId="{1552B42E-6410-466F-8BF5-F41CC59628A1}" srcOrd="1" destOrd="0" presId="urn:microsoft.com/office/officeart/2005/8/layout/hProcess11"/>
    <dgm:cxn modelId="{8B14EF36-A1A2-4356-B910-4DD4CB7B3A71}" type="presParOf" srcId="{F10E85CC-68D1-4392-95B6-A3F6F8DC590E}" destId="{67D3B321-7880-4085-9166-46A510E579F7}" srcOrd="2" destOrd="0" presId="urn:microsoft.com/office/officeart/2005/8/layout/hProcess11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BCB8EE3-2CDA-4574-9800-9F9AF2CA3B50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EC9047-00E3-4033-B9C7-7511DCA0325C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100" b="1" baseline="0" dirty="0" smtClean="0"/>
            <a:t>Res Net101</a:t>
          </a:r>
          <a:r>
            <a:rPr lang="en-US" sz="1100" b="0" baseline="0" dirty="0" smtClean="0"/>
            <a:t> </a:t>
          </a:r>
          <a:endParaRPr lang="en-US" sz="1100" dirty="0"/>
        </a:p>
      </dgm:t>
    </dgm:pt>
    <dgm:pt modelId="{51409444-7E84-4BC0-9566-5C8EAC27B13D}" type="parTrans" cxnId="{B2BD68DB-03D4-488F-8D4B-081BB4F159E2}">
      <dgm:prSet/>
      <dgm:spPr/>
      <dgm:t>
        <a:bodyPr/>
        <a:lstStyle/>
        <a:p>
          <a:endParaRPr lang="en-US"/>
        </a:p>
      </dgm:t>
    </dgm:pt>
    <dgm:pt modelId="{868704BC-F078-439F-84EB-38C08E7452E6}" type="sibTrans" cxnId="{B2BD68DB-03D4-488F-8D4B-081BB4F159E2}">
      <dgm:prSet/>
      <dgm:spPr/>
      <dgm:t>
        <a:bodyPr/>
        <a:lstStyle/>
        <a:p>
          <a:endParaRPr lang="en-US"/>
        </a:p>
      </dgm:t>
    </dgm:pt>
    <dgm:pt modelId="{E8C2E32D-E2DE-4C29-A83A-30F2303D00FF}">
      <dgm:prSet/>
      <dgm:spPr/>
      <dgm:t>
        <a:bodyPr/>
        <a:lstStyle/>
        <a:p>
          <a:pPr rtl="0"/>
          <a:r>
            <a:rPr lang="en-US" b="0" baseline="0" dirty="0" smtClean="0"/>
            <a:t>Val Accuracy  : 65%</a:t>
          </a:r>
          <a:endParaRPr lang="en-US" dirty="0"/>
        </a:p>
      </dgm:t>
    </dgm:pt>
    <dgm:pt modelId="{F3A0112D-05B9-4935-86FF-4FE152881DDC}" type="parTrans" cxnId="{605FB8C1-727E-432B-BA23-5B311ACB9747}">
      <dgm:prSet/>
      <dgm:spPr/>
      <dgm:t>
        <a:bodyPr/>
        <a:lstStyle/>
        <a:p>
          <a:endParaRPr lang="en-US"/>
        </a:p>
      </dgm:t>
    </dgm:pt>
    <dgm:pt modelId="{6976262F-BA0C-4ECC-B73F-F2FA854728DC}" type="sibTrans" cxnId="{605FB8C1-727E-432B-BA23-5B311ACB9747}">
      <dgm:prSet/>
      <dgm:spPr/>
      <dgm:t>
        <a:bodyPr/>
        <a:lstStyle/>
        <a:p>
          <a:endParaRPr lang="en-US"/>
        </a:p>
      </dgm:t>
    </dgm:pt>
    <dgm:pt modelId="{1C251328-D1B0-4D97-B44C-78A3BAD837A3}">
      <dgm:prSet/>
      <dgm:spPr/>
      <dgm:t>
        <a:bodyPr/>
        <a:lstStyle/>
        <a:p>
          <a:pPr rtl="0"/>
          <a:r>
            <a:rPr lang="en-US" b="0" baseline="0" dirty="0" smtClean="0"/>
            <a:t>Test Accuracy : </a:t>
          </a:r>
          <a:r>
            <a:rPr lang="en-US" b="0" baseline="0" dirty="0" smtClean="0">
              <a:solidFill>
                <a:srgbClr val="FF0000"/>
              </a:solidFill>
            </a:rPr>
            <a:t>63%</a:t>
          </a:r>
          <a:endParaRPr lang="en-US" dirty="0">
            <a:solidFill>
              <a:srgbClr val="FF0000"/>
            </a:solidFill>
          </a:endParaRPr>
        </a:p>
      </dgm:t>
    </dgm:pt>
    <dgm:pt modelId="{57FED33B-528F-4D04-8E7E-47C4ED6F71C7}" type="parTrans" cxnId="{824B9621-33E2-4F99-8FBB-97B212D255C6}">
      <dgm:prSet/>
      <dgm:spPr/>
      <dgm:t>
        <a:bodyPr/>
        <a:lstStyle/>
        <a:p>
          <a:endParaRPr lang="en-US"/>
        </a:p>
      </dgm:t>
    </dgm:pt>
    <dgm:pt modelId="{16BFFAB6-3555-4CBF-8FC2-B1BACE2BB379}" type="sibTrans" cxnId="{824B9621-33E2-4F99-8FBB-97B212D255C6}">
      <dgm:prSet/>
      <dgm:spPr/>
      <dgm:t>
        <a:bodyPr/>
        <a:lstStyle/>
        <a:p>
          <a:endParaRPr lang="en-US"/>
        </a:p>
      </dgm:t>
    </dgm:pt>
    <dgm:pt modelId="{BE5C8555-995A-45D2-98B5-85C6FF6467E6}">
      <dgm:prSet custT="1"/>
      <dgm:spPr/>
      <dgm:t>
        <a:bodyPr/>
        <a:lstStyle/>
        <a:p>
          <a:pPr rtl="0"/>
          <a:r>
            <a:rPr lang="en-US" sz="1100" b="1" baseline="0" dirty="0" smtClean="0"/>
            <a:t>Strategy #1  Freezing All Layers Parameters</a:t>
          </a:r>
          <a:r>
            <a:rPr lang="en-US" sz="1100" b="0" baseline="0" dirty="0" smtClean="0"/>
            <a:t> </a:t>
          </a:r>
          <a:endParaRPr lang="en-US" sz="1100" dirty="0"/>
        </a:p>
      </dgm:t>
    </dgm:pt>
    <dgm:pt modelId="{DBE40E9C-0E53-4FF7-8AD0-FEAE6E1C5391}" type="parTrans" cxnId="{8C4E598A-5DDD-490A-B6D0-6404D6208173}">
      <dgm:prSet/>
      <dgm:spPr/>
      <dgm:t>
        <a:bodyPr/>
        <a:lstStyle/>
        <a:p>
          <a:endParaRPr lang="en-US"/>
        </a:p>
      </dgm:t>
    </dgm:pt>
    <dgm:pt modelId="{0A12C069-B397-42DA-A691-941AAC43D885}" type="sibTrans" cxnId="{8C4E598A-5DDD-490A-B6D0-6404D6208173}">
      <dgm:prSet/>
      <dgm:spPr/>
      <dgm:t>
        <a:bodyPr/>
        <a:lstStyle/>
        <a:p>
          <a:endParaRPr lang="en-US"/>
        </a:p>
      </dgm:t>
    </dgm:pt>
    <dgm:pt modelId="{F4BC5C23-56A8-4444-9F37-B12DADBF7422}" type="pres">
      <dgm:prSet presAssocID="{6BCB8EE3-2CDA-4574-9800-9F9AF2CA3B5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3F0D36-2DD6-4B25-857A-E62EB1F0E85E}" type="pres">
      <dgm:prSet presAssocID="{6BCB8EE3-2CDA-4574-9800-9F9AF2CA3B50}" presName="ellipse" presStyleLbl="trBgShp" presStyleIdx="0" presStyleCnt="1"/>
      <dgm:spPr/>
    </dgm:pt>
    <dgm:pt modelId="{A1EF1227-2119-4C0F-A16F-BE02A97C3572}" type="pres">
      <dgm:prSet presAssocID="{6BCB8EE3-2CDA-4574-9800-9F9AF2CA3B50}" presName="arrow1" presStyleLbl="fgShp" presStyleIdx="0" presStyleCnt="1"/>
      <dgm:spPr/>
    </dgm:pt>
    <dgm:pt modelId="{75A7BAC4-C8DE-4214-A1BF-A0226A88ACAB}" type="pres">
      <dgm:prSet presAssocID="{6BCB8EE3-2CDA-4574-9800-9F9AF2CA3B5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55E254-9131-449D-9C2A-F946BF7E292D}" type="pres">
      <dgm:prSet presAssocID="{8BEC9047-00E3-4033-B9C7-7511DCA0325C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EA035-4EFB-4601-A13E-72865D28F51A}" type="pres">
      <dgm:prSet presAssocID="{E8C2E32D-E2DE-4C29-A83A-30F2303D00FF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6C8E6-5EF6-418E-B393-73034B1FAA13}" type="pres">
      <dgm:prSet presAssocID="{1C251328-D1B0-4D97-B44C-78A3BAD837A3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01746-52FF-473E-9E89-0454D1A46C59}" type="pres">
      <dgm:prSet presAssocID="{6BCB8EE3-2CDA-4574-9800-9F9AF2CA3B50}" presName="funnel" presStyleLbl="trAlignAcc1" presStyleIdx="0" presStyleCnt="1"/>
      <dgm:spPr/>
    </dgm:pt>
  </dgm:ptLst>
  <dgm:cxnLst>
    <dgm:cxn modelId="{B2BD68DB-03D4-488F-8D4B-081BB4F159E2}" srcId="{6BCB8EE3-2CDA-4574-9800-9F9AF2CA3B50}" destId="{8BEC9047-00E3-4033-B9C7-7511DCA0325C}" srcOrd="1" destOrd="0" parTransId="{51409444-7E84-4BC0-9566-5C8EAC27B13D}" sibTransId="{868704BC-F078-439F-84EB-38C08E7452E6}"/>
    <dgm:cxn modelId="{17C4B6F6-B633-429B-811B-C5BDC6910E84}" type="presOf" srcId="{6BCB8EE3-2CDA-4574-9800-9F9AF2CA3B50}" destId="{F4BC5C23-56A8-4444-9F37-B12DADBF7422}" srcOrd="0" destOrd="0" presId="urn:microsoft.com/office/officeart/2005/8/layout/funnel1"/>
    <dgm:cxn modelId="{605FB8C1-727E-432B-BA23-5B311ACB9747}" srcId="{6BCB8EE3-2CDA-4574-9800-9F9AF2CA3B50}" destId="{E8C2E32D-E2DE-4C29-A83A-30F2303D00FF}" srcOrd="2" destOrd="0" parTransId="{F3A0112D-05B9-4935-86FF-4FE152881DDC}" sibTransId="{6976262F-BA0C-4ECC-B73F-F2FA854728DC}"/>
    <dgm:cxn modelId="{93D162D6-D7C9-4402-9989-9989370BC7BE}" type="presOf" srcId="{BE5C8555-995A-45D2-98B5-85C6FF6467E6}" destId="{6876C8E6-5EF6-418E-B393-73034B1FAA13}" srcOrd="0" destOrd="0" presId="urn:microsoft.com/office/officeart/2005/8/layout/funnel1"/>
    <dgm:cxn modelId="{4D0E214C-43C0-4B2C-A35B-5ADF1F85F0F7}" type="presOf" srcId="{E8C2E32D-E2DE-4C29-A83A-30F2303D00FF}" destId="{FB55E254-9131-449D-9C2A-F946BF7E292D}" srcOrd="0" destOrd="0" presId="urn:microsoft.com/office/officeart/2005/8/layout/funnel1"/>
    <dgm:cxn modelId="{8C4E598A-5DDD-490A-B6D0-6404D6208173}" srcId="{6BCB8EE3-2CDA-4574-9800-9F9AF2CA3B50}" destId="{BE5C8555-995A-45D2-98B5-85C6FF6467E6}" srcOrd="0" destOrd="0" parTransId="{DBE40E9C-0E53-4FF7-8AD0-FEAE6E1C5391}" sibTransId="{0A12C069-B397-42DA-A691-941AAC43D885}"/>
    <dgm:cxn modelId="{8C424633-DDEF-4C8E-B6D7-6D3B41D64F82}" type="presOf" srcId="{8BEC9047-00E3-4033-B9C7-7511DCA0325C}" destId="{3C8EA035-4EFB-4601-A13E-72865D28F51A}" srcOrd="0" destOrd="0" presId="urn:microsoft.com/office/officeart/2005/8/layout/funnel1"/>
    <dgm:cxn modelId="{D4AD03E0-993A-458D-8C42-AAEAE63E1B0B}" type="presOf" srcId="{1C251328-D1B0-4D97-B44C-78A3BAD837A3}" destId="{75A7BAC4-C8DE-4214-A1BF-A0226A88ACAB}" srcOrd="0" destOrd="0" presId="urn:microsoft.com/office/officeart/2005/8/layout/funnel1"/>
    <dgm:cxn modelId="{824B9621-33E2-4F99-8FBB-97B212D255C6}" srcId="{6BCB8EE3-2CDA-4574-9800-9F9AF2CA3B50}" destId="{1C251328-D1B0-4D97-B44C-78A3BAD837A3}" srcOrd="3" destOrd="0" parTransId="{57FED33B-528F-4D04-8E7E-47C4ED6F71C7}" sibTransId="{16BFFAB6-3555-4CBF-8FC2-B1BACE2BB379}"/>
    <dgm:cxn modelId="{3C56E3FF-281E-4975-8354-036B445E1787}" type="presParOf" srcId="{F4BC5C23-56A8-4444-9F37-B12DADBF7422}" destId="{D43F0D36-2DD6-4B25-857A-E62EB1F0E85E}" srcOrd="0" destOrd="0" presId="urn:microsoft.com/office/officeart/2005/8/layout/funnel1"/>
    <dgm:cxn modelId="{B350EFCF-2C45-4A1C-93A4-C6CD2E8ABD2B}" type="presParOf" srcId="{F4BC5C23-56A8-4444-9F37-B12DADBF7422}" destId="{A1EF1227-2119-4C0F-A16F-BE02A97C3572}" srcOrd="1" destOrd="0" presId="urn:microsoft.com/office/officeart/2005/8/layout/funnel1"/>
    <dgm:cxn modelId="{213C98F3-2537-4C61-A9FE-8ADC88059B6C}" type="presParOf" srcId="{F4BC5C23-56A8-4444-9F37-B12DADBF7422}" destId="{75A7BAC4-C8DE-4214-A1BF-A0226A88ACAB}" srcOrd="2" destOrd="0" presId="urn:microsoft.com/office/officeart/2005/8/layout/funnel1"/>
    <dgm:cxn modelId="{90D240C8-F772-4FA4-8631-12AF114AFA7A}" type="presParOf" srcId="{F4BC5C23-56A8-4444-9F37-B12DADBF7422}" destId="{FB55E254-9131-449D-9C2A-F946BF7E292D}" srcOrd="3" destOrd="0" presId="urn:microsoft.com/office/officeart/2005/8/layout/funnel1"/>
    <dgm:cxn modelId="{97A3FFB8-532F-45FE-92A9-4FFEE22BD71B}" type="presParOf" srcId="{F4BC5C23-56A8-4444-9F37-B12DADBF7422}" destId="{3C8EA035-4EFB-4601-A13E-72865D28F51A}" srcOrd="4" destOrd="0" presId="urn:microsoft.com/office/officeart/2005/8/layout/funnel1"/>
    <dgm:cxn modelId="{E1378C2E-3370-4C68-9A6C-566C7A53BC04}" type="presParOf" srcId="{F4BC5C23-56A8-4444-9F37-B12DADBF7422}" destId="{6876C8E6-5EF6-418E-B393-73034B1FAA13}" srcOrd="5" destOrd="0" presId="urn:microsoft.com/office/officeart/2005/8/layout/funnel1"/>
    <dgm:cxn modelId="{84EDEA86-4C17-4B8A-A2B6-BB7235E9946F}" type="presParOf" srcId="{F4BC5C23-56A8-4444-9F37-B12DADBF7422}" destId="{86D01746-52FF-473E-9E89-0454D1A46C59}" srcOrd="6" destOrd="0" presId="urn:microsoft.com/office/officeart/2005/8/layout/funnel1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C3EC54A-9DB8-4B7A-AAD1-C33E53CF250C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0E856F-B7F6-4375-A4DF-845FFC17E1F5}">
      <dgm:prSet custT="1"/>
      <dgm:spPr/>
      <dgm:t>
        <a:bodyPr/>
        <a:lstStyle/>
        <a:p>
          <a:pPr rtl="0"/>
          <a:r>
            <a:rPr lang="en-US" sz="1100" b="1" baseline="0" dirty="0" smtClean="0"/>
            <a:t>Strategy #2  Freezing  Previous Layers and Training Only Last few</a:t>
          </a:r>
          <a:r>
            <a:rPr lang="en-US" sz="1100" b="0" baseline="0" dirty="0" smtClean="0"/>
            <a:t> </a:t>
          </a:r>
          <a:endParaRPr lang="en-US" sz="1100" b="0" baseline="0" dirty="0"/>
        </a:p>
      </dgm:t>
    </dgm:pt>
    <dgm:pt modelId="{FC57E7FE-6689-419C-A091-F014D64DF185}" type="parTrans" cxnId="{06DDE5C4-6B2D-4355-B9E4-D50C10128240}">
      <dgm:prSet/>
      <dgm:spPr/>
      <dgm:t>
        <a:bodyPr/>
        <a:lstStyle/>
        <a:p>
          <a:endParaRPr lang="en-US"/>
        </a:p>
      </dgm:t>
    </dgm:pt>
    <dgm:pt modelId="{755BFFF7-7989-4F94-ACF2-55B46B0113F3}" type="sibTrans" cxnId="{06DDE5C4-6B2D-4355-B9E4-D50C10128240}">
      <dgm:prSet/>
      <dgm:spPr/>
      <dgm:t>
        <a:bodyPr/>
        <a:lstStyle/>
        <a:p>
          <a:endParaRPr lang="en-US"/>
        </a:p>
      </dgm:t>
    </dgm:pt>
    <dgm:pt modelId="{680AFE99-3D5A-4DF1-9E8F-E7BCE8401AA8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100" b="1" baseline="0" dirty="0" smtClean="0"/>
            <a:t>Res Net101</a:t>
          </a:r>
          <a:r>
            <a:rPr lang="en-US" sz="1100" b="0" baseline="0" dirty="0" smtClean="0"/>
            <a:t> </a:t>
          </a:r>
          <a:endParaRPr lang="en-US" sz="1100" dirty="0"/>
        </a:p>
      </dgm:t>
    </dgm:pt>
    <dgm:pt modelId="{5D176246-1CCF-462A-819E-99D34B844492}" type="parTrans" cxnId="{7411A3DC-7608-4DEE-B76C-D3E94425A0C7}">
      <dgm:prSet/>
      <dgm:spPr/>
      <dgm:t>
        <a:bodyPr/>
        <a:lstStyle/>
        <a:p>
          <a:endParaRPr lang="en-US"/>
        </a:p>
      </dgm:t>
    </dgm:pt>
    <dgm:pt modelId="{A6386C81-BAB0-4B1B-A25A-12890F2975F6}" type="sibTrans" cxnId="{7411A3DC-7608-4DEE-B76C-D3E94425A0C7}">
      <dgm:prSet/>
      <dgm:spPr/>
      <dgm:t>
        <a:bodyPr/>
        <a:lstStyle/>
        <a:p>
          <a:endParaRPr lang="en-US"/>
        </a:p>
      </dgm:t>
    </dgm:pt>
    <dgm:pt modelId="{5E087F7B-4A05-4CAF-918E-50D4921E8722}">
      <dgm:prSet/>
      <dgm:spPr/>
      <dgm:t>
        <a:bodyPr/>
        <a:lstStyle/>
        <a:p>
          <a:pPr rtl="0"/>
          <a:r>
            <a:rPr lang="en-US" b="0" baseline="0" dirty="0" smtClean="0"/>
            <a:t>Val Accuracy  : 98%</a:t>
          </a:r>
          <a:endParaRPr lang="en-US" dirty="0"/>
        </a:p>
      </dgm:t>
    </dgm:pt>
    <dgm:pt modelId="{C83A8AEB-C062-4A67-8B3C-75B4DC4B51A0}" type="parTrans" cxnId="{2DEB403D-767F-4509-B128-6E7E1560C560}">
      <dgm:prSet/>
      <dgm:spPr/>
      <dgm:t>
        <a:bodyPr/>
        <a:lstStyle/>
        <a:p>
          <a:endParaRPr lang="en-US"/>
        </a:p>
      </dgm:t>
    </dgm:pt>
    <dgm:pt modelId="{322BCBBA-7690-49D5-B623-55C5C4231304}" type="sibTrans" cxnId="{2DEB403D-767F-4509-B128-6E7E1560C560}">
      <dgm:prSet/>
      <dgm:spPr/>
      <dgm:t>
        <a:bodyPr/>
        <a:lstStyle/>
        <a:p>
          <a:endParaRPr lang="en-US"/>
        </a:p>
      </dgm:t>
    </dgm:pt>
    <dgm:pt modelId="{C5251AF7-B5BF-45AC-9957-B855D82B2551}">
      <dgm:prSet/>
      <dgm:spPr/>
      <dgm:t>
        <a:bodyPr/>
        <a:lstStyle/>
        <a:p>
          <a:pPr rtl="0"/>
          <a:r>
            <a:rPr lang="en-US" b="0" baseline="0" dirty="0" smtClean="0"/>
            <a:t>Test Accuracy : </a:t>
          </a:r>
          <a:r>
            <a:rPr lang="en-US" b="0" baseline="0" dirty="0" smtClean="0">
              <a:solidFill>
                <a:srgbClr val="00B050"/>
              </a:solidFill>
            </a:rPr>
            <a:t>98%</a:t>
          </a:r>
          <a:endParaRPr lang="en-US" dirty="0">
            <a:solidFill>
              <a:srgbClr val="00B050"/>
            </a:solidFill>
          </a:endParaRPr>
        </a:p>
      </dgm:t>
    </dgm:pt>
    <dgm:pt modelId="{5D8AFC69-6620-4BA2-A6E3-9B157ABD9533}" type="parTrans" cxnId="{8DF36D4E-62E6-4313-AEB1-1EFACD920ADE}">
      <dgm:prSet/>
      <dgm:spPr/>
      <dgm:t>
        <a:bodyPr/>
        <a:lstStyle/>
        <a:p>
          <a:endParaRPr lang="en-US"/>
        </a:p>
      </dgm:t>
    </dgm:pt>
    <dgm:pt modelId="{A3B04338-2B57-4198-A7A3-D2422C22E3CF}" type="sibTrans" cxnId="{8DF36D4E-62E6-4313-AEB1-1EFACD920ADE}">
      <dgm:prSet/>
      <dgm:spPr/>
      <dgm:t>
        <a:bodyPr/>
        <a:lstStyle/>
        <a:p>
          <a:endParaRPr lang="en-US"/>
        </a:p>
      </dgm:t>
    </dgm:pt>
    <dgm:pt modelId="{020C701D-15EF-4C01-941F-9FB8707A08A0}">
      <dgm:prSet/>
      <dgm:spPr/>
      <dgm:t>
        <a:bodyPr/>
        <a:lstStyle/>
        <a:p>
          <a:pPr rtl="0"/>
          <a:endParaRPr lang="en-US" b="0" baseline="0" dirty="0"/>
        </a:p>
      </dgm:t>
    </dgm:pt>
    <dgm:pt modelId="{4F1FCB7D-D4C3-4AAB-A8B7-7E7C736DE477}" type="parTrans" cxnId="{409ADDA9-C7D6-4A26-8095-1395D4F0B439}">
      <dgm:prSet/>
      <dgm:spPr/>
      <dgm:t>
        <a:bodyPr/>
        <a:lstStyle/>
        <a:p>
          <a:endParaRPr lang="en-US"/>
        </a:p>
      </dgm:t>
    </dgm:pt>
    <dgm:pt modelId="{CABE31F2-26AA-4900-83B6-1950F6EEB747}" type="sibTrans" cxnId="{409ADDA9-C7D6-4A26-8095-1395D4F0B439}">
      <dgm:prSet/>
      <dgm:spPr/>
      <dgm:t>
        <a:bodyPr/>
        <a:lstStyle/>
        <a:p>
          <a:endParaRPr lang="en-US"/>
        </a:p>
      </dgm:t>
    </dgm:pt>
    <dgm:pt modelId="{E19FC0E4-915D-4F0E-B7AC-F4D49B9B7872}" type="pres">
      <dgm:prSet presAssocID="{0C3EC54A-9DB8-4B7A-AAD1-C33E53CF250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BC562E-ACF0-4337-B45D-BF6589EBC630}" type="pres">
      <dgm:prSet presAssocID="{0C3EC54A-9DB8-4B7A-AAD1-C33E53CF250C}" presName="ellipse" presStyleLbl="trBgShp" presStyleIdx="0" presStyleCnt="1"/>
      <dgm:spPr/>
    </dgm:pt>
    <dgm:pt modelId="{8ED94CCD-4B19-41A4-A6AA-13B2AB059E00}" type="pres">
      <dgm:prSet presAssocID="{0C3EC54A-9DB8-4B7A-AAD1-C33E53CF250C}" presName="arrow1" presStyleLbl="fgShp" presStyleIdx="0" presStyleCnt="1"/>
      <dgm:spPr/>
    </dgm:pt>
    <dgm:pt modelId="{0320F3FA-FB51-4594-AD7E-8D3EC8992639}" type="pres">
      <dgm:prSet presAssocID="{0C3EC54A-9DB8-4B7A-AAD1-C33E53CF250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6C9B8-6A61-45F0-98B3-0367AE3B0EF4}" type="pres">
      <dgm:prSet presAssocID="{680AFE99-3D5A-4DF1-9E8F-E7BCE8401AA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DD2E96-9689-4A24-8E41-2B3014D443EA}" type="pres">
      <dgm:prSet presAssocID="{5E087F7B-4A05-4CAF-918E-50D4921E8722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BB57C-020C-40CB-81F2-257F23CF460E}" type="pres">
      <dgm:prSet presAssocID="{C5251AF7-B5BF-45AC-9957-B855D82B255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5417B-4F07-43DC-9886-72510A79B83D}" type="pres">
      <dgm:prSet presAssocID="{0C3EC54A-9DB8-4B7A-AAD1-C33E53CF250C}" presName="funnel" presStyleLbl="trAlignAcc1" presStyleIdx="0" presStyleCnt="1"/>
      <dgm:spPr/>
    </dgm:pt>
  </dgm:ptLst>
  <dgm:cxnLst>
    <dgm:cxn modelId="{8DF36D4E-62E6-4313-AEB1-1EFACD920ADE}" srcId="{0C3EC54A-9DB8-4B7A-AAD1-C33E53CF250C}" destId="{C5251AF7-B5BF-45AC-9957-B855D82B2551}" srcOrd="3" destOrd="0" parTransId="{5D8AFC69-6620-4BA2-A6E3-9B157ABD9533}" sibTransId="{A3B04338-2B57-4198-A7A3-D2422C22E3CF}"/>
    <dgm:cxn modelId="{92AF29EC-B9D9-4F5B-A8AF-8D28A847DBD0}" type="presOf" srcId="{C5251AF7-B5BF-45AC-9957-B855D82B2551}" destId="{0320F3FA-FB51-4594-AD7E-8D3EC8992639}" srcOrd="0" destOrd="0" presId="urn:microsoft.com/office/officeart/2005/8/layout/funnel1"/>
    <dgm:cxn modelId="{409ADDA9-C7D6-4A26-8095-1395D4F0B439}" srcId="{0C3EC54A-9DB8-4B7A-AAD1-C33E53CF250C}" destId="{020C701D-15EF-4C01-941F-9FB8707A08A0}" srcOrd="4" destOrd="0" parTransId="{4F1FCB7D-D4C3-4AAB-A8B7-7E7C736DE477}" sibTransId="{CABE31F2-26AA-4900-83B6-1950F6EEB747}"/>
    <dgm:cxn modelId="{7411A3DC-7608-4DEE-B76C-D3E94425A0C7}" srcId="{0C3EC54A-9DB8-4B7A-AAD1-C33E53CF250C}" destId="{680AFE99-3D5A-4DF1-9E8F-E7BCE8401AA8}" srcOrd="1" destOrd="0" parTransId="{5D176246-1CCF-462A-819E-99D34B844492}" sibTransId="{A6386C81-BAB0-4B1B-A25A-12890F2975F6}"/>
    <dgm:cxn modelId="{975BF4B9-BBD5-4192-B26D-8543C421C6BD}" type="presOf" srcId="{530E856F-B7F6-4375-A4DF-845FFC17E1F5}" destId="{FE4BB57C-020C-40CB-81F2-257F23CF460E}" srcOrd="0" destOrd="0" presId="urn:microsoft.com/office/officeart/2005/8/layout/funnel1"/>
    <dgm:cxn modelId="{786D5B64-99D2-4B37-AF2C-C118E78EF34B}" type="presOf" srcId="{0C3EC54A-9DB8-4B7A-AAD1-C33E53CF250C}" destId="{E19FC0E4-915D-4F0E-B7AC-F4D49B9B7872}" srcOrd="0" destOrd="0" presId="urn:microsoft.com/office/officeart/2005/8/layout/funnel1"/>
    <dgm:cxn modelId="{2DEB403D-767F-4509-B128-6E7E1560C560}" srcId="{0C3EC54A-9DB8-4B7A-AAD1-C33E53CF250C}" destId="{5E087F7B-4A05-4CAF-918E-50D4921E8722}" srcOrd="2" destOrd="0" parTransId="{C83A8AEB-C062-4A67-8B3C-75B4DC4B51A0}" sibTransId="{322BCBBA-7690-49D5-B623-55C5C4231304}"/>
    <dgm:cxn modelId="{893F222B-715D-4962-94C3-B5D184739C84}" type="presOf" srcId="{5E087F7B-4A05-4CAF-918E-50D4921E8722}" destId="{C156C9B8-6A61-45F0-98B3-0367AE3B0EF4}" srcOrd="0" destOrd="0" presId="urn:microsoft.com/office/officeart/2005/8/layout/funnel1"/>
    <dgm:cxn modelId="{E53CEC57-6906-4CD2-ACC0-E19FD99E9C4B}" type="presOf" srcId="{680AFE99-3D5A-4DF1-9E8F-E7BCE8401AA8}" destId="{35DD2E96-9689-4A24-8E41-2B3014D443EA}" srcOrd="0" destOrd="0" presId="urn:microsoft.com/office/officeart/2005/8/layout/funnel1"/>
    <dgm:cxn modelId="{06DDE5C4-6B2D-4355-B9E4-D50C10128240}" srcId="{0C3EC54A-9DB8-4B7A-AAD1-C33E53CF250C}" destId="{530E856F-B7F6-4375-A4DF-845FFC17E1F5}" srcOrd="0" destOrd="0" parTransId="{FC57E7FE-6689-419C-A091-F014D64DF185}" sibTransId="{755BFFF7-7989-4F94-ACF2-55B46B0113F3}"/>
    <dgm:cxn modelId="{405D541B-F67B-4597-B7D9-DE7D235110F4}" type="presParOf" srcId="{E19FC0E4-915D-4F0E-B7AC-F4D49B9B7872}" destId="{C2BC562E-ACF0-4337-B45D-BF6589EBC630}" srcOrd="0" destOrd="0" presId="urn:microsoft.com/office/officeart/2005/8/layout/funnel1"/>
    <dgm:cxn modelId="{965D8FFB-CAF8-41BD-9295-842A075E519D}" type="presParOf" srcId="{E19FC0E4-915D-4F0E-B7AC-F4D49B9B7872}" destId="{8ED94CCD-4B19-41A4-A6AA-13B2AB059E00}" srcOrd="1" destOrd="0" presId="urn:microsoft.com/office/officeart/2005/8/layout/funnel1"/>
    <dgm:cxn modelId="{E93327D1-6C41-496C-A23E-40229DF3ADEB}" type="presParOf" srcId="{E19FC0E4-915D-4F0E-B7AC-F4D49B9B7872}" destId="{0320F3FA-FB51-4594-AD7E-8D3EC8992639}" srcOrd="2" destOrd="0" presId="urn:microsoft.com/office/officeart/2005/8/layout/funnel1"/>
    <dgm:cxn modelId="{2294BA7D-688F-40FF-864C-FB61A1C84266}" type="presParOf" srcId="{E19FC0E4-915D-4F0E-B7AC-F4D49B9B7872}" destId="{C156C9B8-6A61-45F0-98B3-0367AE3B0EF4}" srcOrd="3" destOrd="0" presId="urn:microsoft.com/office/officeart/2005/8/layout/funnel1"/>
    <dgm:cxn modelId="{6EFC5CD4-B82B-4F7E-BFCC-67EC60C833BE}" type="presParOf" srcId="{E19FC0E4-915D-4F0E-B7AC-F4D49B9B7872}" destId="{35DD2E96-9689-4A24-8E41-2B3014D443EA}" srcOrd="4" destOrd="0" presId="urn:microsoft.com/office/officeart/2005/8/layout/funnel1"/>
    <dgm:cxn modelId="{1C87C3BD-E82B-4B7E-941A-895F6EFFEAF8}" type="presParOf" srcId="{E19FC0E4-915D-4F0E-B7AC-F4D49B9B7872}" destId="{FE4BB57C-020C-40CB-81F2-257F23CF460E}" srcOrd="5" destOrd="0" presId="urn:microsoft.com/office/officeart/2005/8/layout/funnel1"/>
    <dgm:cxn modelId="{9055718C-6E04-4BE7-8E17-77AFFC9AEF7C}" type="presParOf" srcId="{E19FC0E4-915D-4F0E-B7AC-F4D49B9B7872}" destId="{8245417B-4F07-43DC-9886-72510A79B83D}" srcOrd="6" destOrd="0" presId="urn:microsoft.com/office/officeart/2005/8/layout/funnel1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16C605-ECAD-49FE-BDB0-B9DD67B41616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DEF29-706B-4F2C-BB4E-873C6B60CD31}">
      <dgm:prSet custT="1"/>
      <dgm:spPr/>
      <dgm:t>
        <a:bodyPr/>
        <a:lstStyle/>
        <a:p>
          <a:pPr rtl="0"/>
          <a:r>
            <a:rPr lang="en-US" sz="2800" b="0" baseline="0" dirty="0" smtClean="0">
              <a:solidFill>
                <a:srgbClr val="00B0F0"/>
              </a:solidFill>
            </a:rPr>
            <a:t>VGG</a:t>
          </a:r>
          <a:r>
            <a:rPr lang="en-US" sz="4800" b="0" baseline="0" dirty="0" smtClean="0">
              <a:solidFill>
                <a:srgbClr val="00B0F0"/>
              </a:solidFill>
            </a:rPr>
            <a:t> </a:t>
          </a:r>
          <a:endParaRPr lang="en-US" sz="4800" dirty="0">
            <a:solidFill>
              <a:srgbClr val="00B0F0"/>
            </a:solidFill>
          </a:endParaRPr>
        </a:p>
      </dgm:t>
    </dgm:pt>
    <dgm:pt modelId="{A407AB1D-10FD-47D4-AFB5-3F72DC18079F}" type="parTrans" cxnId="{1EB484EC-BB62-4979-8E65-AEC1AFD8FB4A}">
      <dgm:prSet/>
      <dgm:spPr/>
      <dgm:t>
        <a:bodyPr/>
        <a:lstStyle/>
        <a:p>
          <a:endParaRPr lang="en-US"/>
        </a:p>
      </dgm:t>
    </dgm:pt>
    <dgm:pt modelId="{84163413-6B00-4970-9344-5661BDDB0233}" type="sibTrans" cxnId="{1EB484EC-BB62-4979-8E65-AEC1AFD8FB4A}">
      <dgm:prSet/>
      <dgm:spPr/>
      <dgm:t>
        <a:bodyPr/>
        <a:lstStyle/>
        <a:p>
          <a:endParaRPr lang="en-US"/>
        </a:p>
      </dgm:t>
    </dgm:pt>
    <dgm:pt modelId="{7E392AAC-4AB7-4E48-A082-067D9D87863F}">
      <dgm:prSet custT="1"/>
      <dgm:spPr/>
      <dgm:t>
        <a:bodyPr/>
        <a:lstStyle/>
        <a:p>
          <a:pPr rtl="0"/>
          <a:r>
            <a:rPr lang="en-US" sz="2800" b="1" baseline="0" dirty="0" smtClean="0">
              <a:solidFill>
                <a:schemeClr val="tx1"/>
              </a:solidFill>
            </a:rPr>
            <a:t>Val Accuracy </a:t>
          </a:r>
          <a:r>
            <a:rPr lang="en-US" sz="2800" b="0" baseline="0" dirty="0" smtClean="0">
              <a:solidFill>
                <a:srgbClr val="00B050"/>
              </a:solidFill>
            </a:rPr>
            <a:t>: 99%</a:t>
          </a:r>
          <a:endParaRPr lang="en-US" sz="2800" dirty="0">
            <a:solidFill>
              <a:srgbClr val="00B050"/>
            </a:solidFill>
          </a:endParaRPr>
        </a:p>
      </dgm:t>
    </dgm:pt>
    <dgm:pt modelId="{644E76F7-1703-4876-BF38-C0F697053D33}" type="parTrans" cxnId="{1BC1AB6E-749E-45EB-A1B5-8B8DCE96DD1B}">
      <dgm:prSet/>
      <dgm:spPr/>
      <dgm:t>
        <a:bodyPr/>
        <a:lstStyle/>
        <a:p>
          <a:endParaRPr lang="en-US"/>
        </a:p>
      </dgm:t>
    </dgm:pt>
    <dgm:pt modelId="{B547C94C-A4B8-487A-AC53-1A43A5FED2F4}" type="sibTrans" cxnId="{1BC1AB6E-749E-45EB-A1B5-8B8DCE96DD1B}">
      <dgm:prSet/>
      <dgm:spPr/>
      <dgm:t>
        <a:bodyPr/>
        <a:lstStyle/>
        <a:p>
          <a:endParaRPr lang="en-US"/>
        </a:p>
      </dgm:t>
    </dgm:pt>
    <dgm:pt modelId="{5F7DD01E-4AB9-4E00-9514-A105647DD550}">
      <dgm:prSet custT="1"/>
      <dgm:spPr/>
      <dgm:t>
        <a:bodyPr/>
        <a:lstStyle/>
        <a:p>
          <a:pPr rtl="0"/>
          <a:r>
            <a:rPr lang="en-US" sz="2800" b="1" baseline="0" dirty="0" smtClean="0">
              <a:solidFill>
                <a:schemeClr val="tx1"/>
              </a:solidFill>
            </a:rPr>
            <a:t>Test Accuracy </a:t>
          </a:r>
          <a:r>
            <a:rPr lang="en-US" sz="2800" b="0" baseline="0" dirty="0" smtClean="0">
              <a:solidFill>
                <a:srgbClr val="00B050"/>
              </a:solidFill>
            </a:rPr>
            <a:t>: 99%</a:t>
          </a:r>
          <a:endParaRPr lang="en-US" sz="2800" b="0" baseline="0" dirty="0">
            <a:solidFill>
              <a:srgbClr val="00B050"/>
            </a:solidFill>
          </a:endParaRPr>
        </a:p>
      </dgm:t>
    </dgm:pt>
    <dgm:pt modelId="{21BEB594-FC37-41D1-BB0E-B9CE6C3BA7FF}" type="parTrans" cxnId="{CBA97F21-1642-4578-9BB6-F7A58DB293F5}">
      <dgm:prSet/>
      <dgm:spPr/>
      <dgm:t>
        <a:bodyPr/>
        <a:lstStyle/>
        <a:p>
          <a:endParaRPr lang="en-US"/>
        </a:p>
      </dgm:t>
    </dgm:pt>
    <dgm:pt modelId="{F0ADDA25-FBC9-47AF-80F0-FB9D9D89C0A2}" type="sibTrans" cxnId="{CBA97F21-1642-4578-9BB6-F7A58DB293F5}">
      <dgm:prSet/>
      <dgm:spPr/>
      <dgm:t>
        <a:bodyPr/>
        <a:lstStyle/>
        <a:p>
          <a:endParaRPr lang="en-US"/>
        </a:p>
      </dgm:t>
    </dgm:pt>
    <dgm:pt modelId="{09E1E40F-C55E-474E-913D-4479F69A8B63}" type="pres">
      <dgm:prSet presAssocID="{4116C605-ECAD-49FE-BDB0-B9DD67B4161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E097BA-2638-4776-A837-9CA3345C072B}" type="pres">
      <dgm:prSet presAssocID="{E47DEF29-706B-4F2C-BB4E-873C6B60CD31}" presName="circle1" presStyleLbl="node1" presStyleIdx="0" presStyleCnt="3"/>
      <dgm:spPr/>
    </dgm:pt>
    <dgm:pt modelId="{13DC2D0C-8F67-4CB4-9550-34E9AA44C077}" type="pres">
      <dgm:prSet presAssocID="{E47DEF29-706B-4F2C-BB4E-873C6B60CD31}" presName="space" presStyleCnt="0"/>
      <dgm:spPr/>
    </dgm:pt>
    <dgm:pt modelId="{4DA2A72A-4555-4E9D-B998-D186FB33CB3A}" type="pres">
      <dgm:prSet presAssocID="{E47DEF29-706B-4F2C-BB4E-873C6B60CD31}" presName="rect1" presStyleLbl="alignAcc1" presStyleIdx="0" presStyleCnt="3"/>
      <dgm:spPr/>
      <dgm:t>
        <a:bodyPr/>
        <a:lstStyle/>
        <a:p>
          <a:endParaRPr lang="en-US"/>
        </a:p>
      </dgm:t>
    </dgm:pt>
    <dgm:pt modelId="{41CAD606-B6A0-4904-8030-0EE4DF3687AF}" type="pres">
      <dgm:prSet presAssocID="{7E392AAC-4AB7-4E48-A082-067D9D87863F}" presName="vertSpace2" presStyleLbl="node1" presStyleIdx="0" presStyleCnt="3"/>
      <dgm:spPr/>
    </dgm:pt>
    <dgm:pt modelId="{F1F43709-75BF-4330-85F9-2C5CD3900E45}" type="pres">
      <dgm:prSet presAssocID="{7E392AAC-4AB7-4E48-A082-067D9D87863F}" presName="circle2" presStyleLbl="node1" presStyleIdx="1" presStyleCnt="3"/>
      <dgm:spPr>
        <a:solidFill>
          <a:schemeClr val="accent2">
            <a:lumMod val="60000"/>
            <a:lumOff val="40000"/>
          </a:schemeClr>
        </a:solidFill>
      </dgm:spPr>
    </dgm:pt>
    <dgm:pt modelId="{0515750C-84B8-4169-925B-DE9A7565BDAB}" type="pres">
      <dgm:prSet presAssocID="{7E392AAC-4AB7-4E48-A082-067D9D87863F}" presName="rect2" presStyleLbl="alignAcc1" presStyleIdx="1" presStyleCnt="3"/>
      <dgm:spPr/>
      <dgm:t>
        <a:bodyPr/>
        <a:lstStyle/>
        <a:p>
          <a:endParaRPr lang="en-US"/>
        </a:p>
      </dgm:t>
    </dgm:pt>
    <dgm:pt modelId="{41CAE5C5-64F8-4E9C-AA60-05C7146C2099}" type="pres">
      <dgm:prSet presAssocID="{5F7DD01E-4AB9-4E00-9514-A105647DD550}" presName="vertSpace3" presStyleLbl="node1" presStyleIdx="1" presStyleCnt="3"/>
      <dgm:spPr/>
    </dgm:pt>
    <dgm:pt modelId="{A109C4C5-024B-4945-93AE-F47BECA8AA5E}" type="pres">
      <dgm:prSet presAssocID="{5F7DD01E-4AB9-4E00-9514-A105647DD550}" presName="circle3" presStyleLbl="node1" presStyleIdx="2" presStyleCnt="3"/>
      <dgm:spPr/>
    </dgm:pt>
    <dgm:pt modelId="{202D8E5A-05DE-4747-8F7B-F96916A1EE78}" type="pres">
      <dgm:prSet presAssocID="{5F7DD01E-4AB9-4E00-9514-A105647DD550}" presName="rect3" presStyleLbl="alignAcc1" presStyleIdx="2" presStyleCnt="3"/>
      <dgm:spPr/>
      <dgm:t>
        <a:bodyPr/>
        <a:lstStyle/>
        <a:p>
          <a:endParaRPr lang="en-US"/>
        </a:p>
      </dgm:t>
    </dgm:pt>
    <dgm:pt modelId="{8FBE0A7E-CD71-4318-82C4-55364E46B8EA}" type="pres">
      <dgm:prSet presAssocID="{E47DEF29-706B-4F2C-BB4E-873C6B60CD31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C5B60-928A-4427-8C9F-870960B0FB7C}" type="pres">
      <dgm:prSet presAssocID="{7E392AAC-4AB7-4E48-A082-067D9D87863F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998D3-2F7E-44E7-B53B-E744EF35DBD7}" type="pres">
      <dgm:prSet presAssocID="{5F7DD01E-4AB9-4E00-9514-A105647DD550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1DEE90-FA0E-4EF6-86EB-79BC123A1B66}" type="presOf" srcId="{7E392AAC-4AB7-4E48-A082-067D9D87863F}" destId="{94EC5B60-928A-4427-8C9F-870960B0FB7C}" srcOrd="1" destOrd="0" presId="urn:microsoft.com/office/officeart/2005/8/layout/target3"/>
    <dgm:cxn modelId="{2CB112F9-D36F-48F0-A6E5-FE58E5002BD0}" type="presOf" srcId="{5F7DD01E-4AB9-4E00-9514-A105647DD550}" destId="{202D8E5A-05DE-4747-8F7B-F96916A1EE78}" srcOrd="0" destOrd="0" presId="urn:microsoft.com/office/officeart/2005/8/layout/target3"/>
    <dgm:cxn modelId="{1EB484EC-BB62-4979-8E65-AEC1AFD8FB4A}" srcId="{4116C605-ECAD-49FE-BDB0-B9DD67B41616}" destId="{E47DEF29-706B-4F2C-BB4E-873C6B60CD31}" srcOrd="0" destOrd="0" parTransId="{A407AB1D-10FD-47D4-AFB5-3F72DC18079F}" sibTransId="{84163413-6B00-4970-9344-5661BDDB0233}"/>
    <dgm:cxn modelId="{1BC1AB6E-749E-45EB-A1B5-8B8DCE96DD1B}" srcId="{4116C605-ECAD-49FE-BDB0-B9DD67B41616}" destId="{7E392AAC-4AB7-4E48-A082-067D9D87863F}" srcOrd="1" destOrd="0" parTransId="{644E76F7-1703-4876-BF38-C0F697053D33}" sibTransId="{B547C94C-A4B8-487A-AC53-1A43A5FED2F4}"/>
    <dgm:cxn modelId="{D40A1024-C285-411D-93E6-A3F09C25BEC7}" type="presOf" srcId="{7E392AAC-4AB7-4E48-A082-067D9D87863F}" destId="{0515750C-84B8-4169-925B-DE9A7565BDAB}" srcOrd="0" destOrd="0" presId="urn:microsoft.com/office/officeart/2005/8/layout/target3"/>
    <dgm:cxn modelId="{CBA97F21-1642-4578-9BB6-F7A58DB293F5}" srcId="{4116C605-ECAD-49FE-BDB0-B9DD67B41616}" destId="{5F7DD01E-4AB9-4E00-9514-A105647DD550}" srcOrd="2" destOrd="0" parTransId="{21BEB594-FC37-41D1-BB0E-B9CE6C3BA7FF}" sibTransId="{F0ADDA25-FBC9-47AF-80F0-FB9D9D89C0A2}"/>
    <dgm:cxn modelId="{5E93C4D0-F28A-425F-AF0A-BA35219A901D}" type="presOf" srcId="{E47DEF29-706B-4F2C-BB4E-873C6B60CD31}" destId="{4DA2A72A-4555-4E9D-B998-D186FB33CB3A}" srcOrd="0" destOrd="0" presId="urn:microsoft.com/office/officeart/2005/8/layout/target3"/>
    <dgm:cxn modelId="{2962B4B0-20E9-4E80-BBF1-6B51A50E0F3B}" type="presOf" srcId="{5F7DD01E-4AB9-4E00-9514-A105647DD550}" destId="{0FC998D3-2F7E-44E7-B53B-E744EF35DBD7}" srcOrd="1" destOrd="0" presId="urn:microsoft.com/office/officeart/2005/8/layout/target3"/>
    <dgm:cxn modelId="{A04F836F-7684-42EB-B07A-D9B807FBED13}" type="presOf" srcId="{E47DEF29-706B-4F2C-BB4E-873C6B60CD31}" destId="{8FBE0A7E-CD71-4318-82C4-55364E46B8EA}" srcOrd="1" destOrd="0" presId="urn:microsoft.com/office/officeart/2005/8/layout/target3"/>
    <dgm:cxn modelId="{EC6EA9B0-8C4C-4525-BC79-02103D4EB55F}" type="presOf" srcId="{4116C605-ECAD-49FE-BDB0-B9DD67B41616}" destId="{09E1E40F-C55E-474E-913D-4479F69A8B63}" srcOrd="0" destOrd="0" presId="urn:microsoft.com/office/officeart/2005/8/layout/target3"/>
    <dgm:cxn modelId="{2061C80F-5D78-4621-B6D9-D78F9B23FC1E}" type="presParOf" srcId="{09E1E40F-C55E-474E-913D-4479F69A8B63}" destId="{11E097BA-2638-4776-A837-9CA3345C072B}" srcOrd="0" destOrd="0" presId="urn:microsoft.com/office/officeart/2005/8/layout/target3"/>
    <dgm:cxn modelId="{78106F56-5BC4-4DE3-ADF3-90C48EF95E13}" type="presParOf" srcId="{09E1E40F-C55E-474E-913D-4479F69A8B63}" destId="{13DC2D0C-8F67-4CB4-9550-34E9AA44C077}" srcOrd="1" destOrd="0" presId="urn:microsoft.com/office/officeart/2005/8/layout/target3"/>
    <dgm:cxn modelId="{BC702F85-18C4-4577-ACB8-029B665CD6C7}" type="presParOf" srcId="{09E1E40F-C55E-474E-913D-4479F69A8B63}" destId="{4DA2A72A-4555-4E9D-B998-D186FB33CB3A}" srcOrd="2" destOrd="0" presId="urn:microsoft.com/office/officeart/2005/8/layout/target3"/>
    <dgm:cxn modelId="{B5118CE6-E26B-4EBB-8AC9-0837D08EA23F}" type="presParOf" srcId="{09E1E40F-C55E-474E-913D-4479F69A8B63}" destId="{41CAD606-B6A0-4904-8030-0EE4DF3687AF}" srcOrd="3" destOrd="0" presId="urn:microsoft.com/office/officeart/2005/8/layout/target3"/>
    <dgm:cxn modelId="{CD55842A-4B59-496C-B363-ADB3B29D6956}" type="presParOf" srcId="{09E1E40F-C55E-474E-913D-4479F69A8B63}" destId="{F1F43709-75BF-4330-85F9-2C5CD3900E45}" srcOrd="4" destOrd="0" presId="urn:microsoft.com/office/officeart/2005/8/layout/target3"/>
    <dgm:cxn modelId="{D3CB429F-1C16-472E-8AAC-E2A7843F49A5}" type="presParOf" srcId="{09E1E40F-C55E-474E-913D-4479F69A8B63}" destId="{0515750C-84B8-4169-925B-DE9A7565BDAB}" srcOrd="5" destOrd="0" presId="urn:microsoft.com/office/officeart/2005/8/layout/target3"/>
    <dgm:cxn modelId="{7E067F96-8D25-4F50-993D-18EFB8F270A2}" type="presParOf" srcId="{09E1E40F-C55E-474E-913D-4479F69A8B63}" destId="{41CAE5C5-64F8-4E9C-AA60-05C7146C2099}" srcOrd="6" destOrd="0" presId="urn:microsoft.com/office/officeart/2005/8/layout/target3"/>
    <dgm:cxn modelId="{CE347762-8919-4EFB-AC27-915BEF907CF9}" type="presParOf" srcId="{09E1E40F-C55E-474E-913D-4479F69A8B63}" destId="{A109C4C5-024B-4945-93AE-F47BECA8AA5E}" srcOrd="7" destOrd="0" presId="urn:microsoft.com/office/officeart/2005/8/layout/target3"/>
    <dgm:cxn modelId="{B71F4E8E-2A19-437B-A14E-E039C9E83818}" type="presParOf" srcId="{09E1E40F-C55E-474E-913D-4479F69A8B63}" destId="{202D8E5A-05DE-4747-8F7B-F96916A1EE78}" srcOrd="8" destOrd="0" presId="urn:microsoft.com/office/officeart/2005/8/layout/target3"/>
    <dgm:cxn modelId="{EC8E94A2-87FA-4953-8EF5-B215D7E6A77E}" type="presParOf" srcId="{09E1E40F-C55E-474E-913D-4479F69A8B63}" destId="{8FBE0A7E-CD71-4318-82C4-55364E46B8EA}" srcOrd="9" destOrd="0" presId="urn:microsoft.com/office/officeart/2005/8/layout/target3"/>
    <dgm:cxn modelId="{A6A9717C-2B2B-4AD3-9781-FC3378B0B569}" type="presParOf" srcId="{09E1E40F-C55E-474E-913D-4479F69A8B63}" destId="{94EC5B60-928A-4427-8C9F-870960B0FB7C}" srcOrd="10" destOrd="0" presId="urn:microsoft.com/office/officeart/2005/8/layout/target3"/>
    <dgm:cxn modelId="{7EFE8CDF-14C8-402B-B871-968183BE6C8B}" type="presParOf" srcId="{09E1E40F-C55E-474E-913D-4479F69A8B63}" destId="{0FC998D3-2F7E-44E7-B53B-E744EF35DBD7}" srcOrd="11" destOrd="0" presId="urn:microsoft.com/office/officeart/2005/8/layout/target3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6F104CF-E954-485A-89E9-70B0A70EFC3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1159C4-E59E-4C29-9DFC-5F2513D8BC49}">
      <dgm:prSet custT="1"/>
      <dgm:spPr/>
      <dgm:t>
        <a:bodyPr/>
        <a:lstStyle/>
        <a:p>
          <a:pPr rtl="0"/>
          <a:r>
            <a:rPr lang="en-US" sz="1800" b="0" baseline="0" dirty="0" smtClean="0">
              <a:solidFill>
                <a:srgbClr val="FF0000"/>
              </a:solidFill>
            </a:rPr>
            <a:t>Rest Net Strategy #1 Not performing well</a:t>
          </a:r>
          <a:endParaRPr lang="en-US" sz="1800" b="0" dirty="0">
            <a:solidFill>
              <a:srgbClr val="FF0000"/>
            </a:solidFill>
          </a:endParaRPr>
        </a:p>
      </dgm:t>
    </dgm:pt>
    <dgm:pt modelId="{C3AE77E1-1D86-4919-A5D3-467EB42F2D3B}" type="parTrans" cxnId="{DFD06C53-F798-4F26-9163-FB9F96D6C12C}">
      <dgm:prSet/>
      <dgm:spPr/>
      <dgm:t>
        <a:bodyPr/>
        <a:lstStyle/>
        <a:p>
          <a:endParaRPr lang="en-US"/>
        </a:p>
      </dgm:t>
    </dgm:pt>
    <dgm:pt modelId="{0A88F47A-F81D-414F-92F5-6D78A25AA2B3}" type="sibTrans" cxnId="{DFD06C53-F798-4F26-9163-FB9F96D6C12C}">
      <dgm:prSet/>
      <dgm:spPr/>
      <dgm:t>
        <a:bodyPr/>
        <a:lstStyle/>
        <a:p>
          <a:endParaRPr lang="en-US"/>
        </a:p>
      </dgm:t>
    </dgm:pt>
    <dgm:pt modelId="{C02989B9-D9A2-40AC-BEF6-74A5FBC6A079}">
      <dgm:prSet custT="1"/>
      <dgm:spPr/>
      <dgm:t>
        <a:bodyPr/>
        <a:lstStyle/>
        <a:p>
          <a:pPr rtl="0"/>
          <a:r>
            <a:rPr lang="en-US" sz="1800" b="1" baseline="0" dirty="0" smtClean="0">
              <a:solidFill>
                <a:srgbClr val="00B050"/>
              </a:solidFill>
            </a:rPr>
            <a:t>Rest Net Strategy #2 Performing Well – 98%</a:t>
          </a:r>
          <a:endParaRPr lang="en-US" sz="1800" b="1" dirty="0">
            <a:solidFill>
              <a:srgbClr val="00B050"/>
            </a:solidFill>
          </a:endParaRPr>
        </a:p>
      </dgm:t>
    </dgm:pt>
    <dgm:pt modelId="{0A742C18-F679-44D8-BB64-92217685BA6C}" type="parTrans" cxnId="{9E920138-57FB-4D69-8F9D-B7A25CFF8239}">
      <dgm:prSet/>
      <dgm:spPr/>
      <dgm:t>
        <a:bodyPr/>
        <a:lstStyle/>
        <a:p>
          <a:endParaRPr lang="en-US"/>
        </a:p>
      </dgm:t>
    </dgm:pt>
    <dgm:pt modelId="{4DFBF2B6-BB69-4D39-B99D-E905E0E6B36B}" type="sibTrans" cxnId="{9E920138-57FB-4D69-8F9D-B7A25CFF8239}">
      <dgm:prSet/>
      <dgm:spPr/>
      <dgm:t>
        <a:bodyPr/>
        <a:lstStyle/>
        <a:p>
          <a:endParaRPr lang="en-US"/>
        </a:p>
      </dgm:t>
    </dgm:pt>
    <dgm:pt modelId="{0BE62DA8-B749-4D10-B0F8-A3438F5FB231}">
      <dgm:prSet custT="1"/>
      <dgm:spPr/>
      <dgm:t>
        <a:bodyPr/>
        <a:lstStyle/>
        <a:p>
          <a:pPr rtl="0"/>
          <a:r>
            <a:rPr lang="en-US" sz="1800" b="1" baseline="0" dirty="0" smtClean="0">
              <a:solidFill>
                <a:srgbClr val="00B050"/>
              </a:solidFill>
            </a:rPr>
            <a:t>VGG Performing Well -99%</a:t>
          </a:r>
          <a:endParaRPr lang="en-US" sz="1800" b="1" baseline="0" dirty="0">
            <a:solidFill>
              <a:srgbClr val="00B050"/>
            </a:solidFill>
          </a:endParaRPr>
        </a:p>
      </dgm:t>
    </dgm:pt>
    <dgm:pt modelId="{F9B46F92-C7FB-4F30-BAFD-C4A78D01F8CB}" type="parTrans" cxnId="{5F25588A-CCE8-44F5-9226-50940DA5E4F9}">
      <dgm:prSet/>
      <dgm:spPr/>
      <dgm:t>
        <a:bodyPr/>
        <a:lstStyle/>
        <a:p>
          <a:endParaRPr lang="en-US"/>
        </a:p>
      </dgm:t>
    </dgm:pt>
    <dgm:pt modelId="{35D0130F-FEB1-4D23-B101-1298405F31A0}" type="sibTrans" cxnId="{5F25588A-CCE8-44F5-9226-50940DA5E4F9}">
      <dgm:prSet/>
      <dgm:spPr/>
      <dgm:t>
        <a:bodyPr/>
        <a:lstStyle/>
        <a:p>
          <a:endParaRPr lang="en-US"/>
        </a:p>
      </dgm:t>
    </dgm:pt>
    <dgm:pt modelId="{7F422FE6-B0ED-4D48-9C55-772121AC4848}" type="pres">
      <dgm:prSet presAssocID="{36F104CF-E954-485A-89E9-70B0A70EFC3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D0505B-E07A-4D04-ADC7-F5328784FDC0}" type="pres">
      <dgm:prSet presAssocID="{36F104CF-E954-485A-89E9-70B0A70EFC35}" presName="arrow" presStyleLbl="bgShp" presStyleIdx="0" presStyleCnt="1"/>
      <dgm:spPr/>
    </dgm:pt>
    <dgm:pt modelId="{A5E57DD4-8C6C-4E26-8556-A19AA438E8FD}" type="pres">
      <dgm:prSet presAssocID="{36F104CF-E954-485A-89E9-70B0A70EFC35}" presName="points" presStyleCnt="0"/>
      <dgm:spPr/>
    </dgm:pt>
    <dgm:pt modelId="{9A963B12-F3C3-4FDB-AE46-2A8D9D9C6656}" type="pres">
      <dgm:prSet presAssocID="{E31159C4-E59E-4C29-9DFC-5F2513D8BC49}" presName="compositeA" presStyleCnt="0"/>
      <dgm:spPr/>
    </dgm:pt>
    <dgm:pt modelId="{74177F5E-7BD3-4B99-9029-F682EA6D0AC8}" type="pres">
      <dgm:prSet presAssocID="{E31159C4-E59E-4C29-9DFC-5F2513D8BC49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DFDE0-F515-4792-AC94-00071838097E}" type="pres">
      <dgm:prSet presAssocID="{E31159C4-E59E-4C29-9DFC-5F2513D8BC49}" presName="circleA" presStyleLbl="node1" presStyleIdx="0" presStyleCnt="3"/>
      <dgm:spPr/>
    </dgm:pt>
    <dgm:pt modelId="{1E1110A1-64DB-4F24-BBE8-491D094FE7A4}" type="pres">
      <dgm:prSet presAssocID="{E31159C4-E59E-4C29-9DFC-5F2513D8BC49}" presName="spaceA" presStyleCnt="0"/>
      <dgm:spPr/>
    </dgm:pt>
    <dgm:pt modelId="{7A9BF7CF-46BB-4CA7-908A-1282E3E0484E}" type="pres">
      <dgm:prSet presAssocID="{0A88F47A-F81D-414F-92F5-6D78A25AA2B3}" presName="space" presStyleCnt="0"/>
      <dgm:spPr/>
    </dgm:pt>
    <dgm:pt modelId="{F44D6C28-6387-4D11-948F-67E346CBD7AE}" type="pres">
      <dgm:prSet presAssocID="{C02989B9-D9A2-40AC-BEF6-74A5FBC6A079}" presName="compositeB" presStyleCnt="0"/>
      <dgm:spPr/>
    </dgm:pt>
    <dgm:pt modelId="{86A6EEA3-0E13-48A4-AFF3-5C3C219475AC}" type="pres">
      <dgm:prSet presAssocID="{C02989B9-D9A2-40AC-BEF6-74A5FBC6A079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484CC-108A-47C7-BC09-0FFDC29A5DD3}" type="pres">
      <dgm:prSet presAssocID="{C02989B9-D9A2-40AC-BEF6-74A5FBC6A079}" presName="circleB" presStyleLbl="node1" presStyleIdx="1" presStyleCnt="3"/>
      <dgm:spPr/>
    </dgm:pt>
    <dgm:pt modelId="{5175E886-F8C9-4CD4-AD41-EE7A1E223888}" type="pres">
      <dgm:prSet presAssocID="{C02989B9-D9A2-40AC-BEF6-74A5FBC6A079}" presName="spaceB" presStyleCnt="0"/>
      <dgm:spPr/>
    </dgm:pt>
    <dgm:pt modelId="{D6D85E3B-702F-4383-8074-8CF01D4309F3}" type="pres">
      <dgm:prSet presAssocID="{4DFBF2B6-BB69-4D39-B99D-E905E0E6B36B}" presName="space" presStyleCnt="0"/>
      <dgm:spPr/>
    </dgm:pt>
    <dgm:pt modelId="{C214D145-1486-40DC-840F-5E8DE0CFCD1E}" type="pres">
      <dgm:prSet presAssocID="{0BE62DA8-B749-4D10-B0F8-A3438F5FB231}" presName="compositeA" presStyleCnt="0"/>
      <dgm:spPr/>
    </dgm:pt>
    <dgm:pt modelId="{2250C0B1-DE8E-4FA2-9606-FC90DC9B05E4}" type="pres">
      <dgm:prSet presAssocID="{0BE62DA8-B749-4D10-B0F8-A3438F5FB231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0C65B-F1B7-485B-9021-DA00FBAC5D66}" type="pres">
      <dgm:prSet presAssocID="{0BE62DA8-B749-4D10-B0F8-A3438F5FB231}" presName="circleA" presStyleLbl="node1" presStyleIdx="2" presStyleCnt="3"/>
      <dgm:spPr/>
    </dgm:pt>
    <dgm:pt modelId="{7AF4B325-B323-490B-BA37-4C97D754C3E7}" type="pres">
      <dgm:prSet presAssocID="{0BE62DA8-B749-4D10-B0F8-A3438F5FB231}" presName="spaceA" presStyleCnt="0"/>
      <dgm:spPr/>
    </dgm:pt>
  </dgm:ptLst>
  <dgm:cxnLst>
    <dgm:cxn modelId="{9E920138-57FB-4D69-8F9D-B7A25CFF8239}" srcId="{36F104CF-E954-485A-89E9-70B0A70EFC35}" destId="{C02989B9-D9A2-40AC-BEF6-74A5FBC6A079}" srcOrd="1" destOrd="0" parTransId="{0A742C18-F679-44D8-BB64-92217685BA6C}" sibTransId="{4DFBF2B6-BB69-4D39-B99D-E905E0E6B36B}"/>
    <dgm:cxn modelId="{519A4F26-08C8-4B7D-9066-5A672902181E}" type="presOf" srcId="{0BE62DA8-B749-4D10-B0F8-A3438F5FB231}" destId="{2250C0B1-DE8E-4FA2-9606-FC90DC9B05E4}" srcOrd="0" destOrd="0" presId="urn:microsoft.com/office/officeart/2005/8/layout/hProcess11"/>
    <dgm:cxn modelId="{5F25588A-CCE8-44F5-9226-50940DA5E4F9}" srcId="{36F104CF-E954-485A-89E9-70B0A70EFC35}" destId="{0BE62DA8-B749-4D10-B0F8-A3438F5FB231}" srcOrd="2" destOrd="0" parTransId="{F9B46F92-C7FB-4F30-BAFD-C4A78D01F8CB}" sibTransId="{35D0130F-FEB1-4D23-B101-1298405F31A0}"/>
    <dgm:cxn modelId="{DEDB697E-FF2A-481F-B607-A3401C129F26}" type="presOf" srcId="{C02989B9-D9A2-40AC-BEF6-74A5FBC6A079}" destId="{86A6EEA3-0E13-48A4-AFF3-5C3C219475AC}" srcOrd="0" destOrd="0" presId="urn:microsoft.com/office/officeart/2005/8/layout/hProcess11"/>
    <dgm:cxn modelId="{940CD44F-3966-4428-91FF-1B2FB959BEAD}" type="presOf" srcId="{36F104CF-E954-485A-89E9-70B0A70EFC35}" destId="{7F422FE6-B0ED-4D48-9C55-772121AC4848}" srcOrd="0" destOrd="0" presId="urn:microsoft.com/office/officeart/2005/8/layout/hProcess11"/>
    <dgm:cxn modelId="{E2B45AA3-7A6B-4248-A1C8-6899610090F3}" type="presOf" srcId="{E31159C4-E59E-4C29-9DFC-5F2513D8BC49}" destId="{74177F5E-7BD3-4B99-9029-F682EA6D0AC8}" srcOrd="0" destOrd="0" presId="urn:microsoft.com/office/officeart/2005/8/layout/hProcess11"/>
    <dgm:cxn modelId="{DFD06C53-F798-4F26-9163-FB9F96D6C12C}" srcId="{36F104CF-E954-485A-89E9-70B0A70EFC35}" destId="{E31159C4-E59E-4C29-9DFC-5F2513D8BC49}" srcOrd="0" destOrd="0" parTransId="{C3AE77E1-1D86-4919-A5D3-467EB42F2D3B}" sibTransId="{0A88F47A-F81D-414F-92F5-6D78A25AA2B3}"/>
    <dgm:cxn modelId="{0088BA4B-60DC-4BA2-8697-FF920308DC88}" type="presParOf" srcId="{7F422FE6-B0ED-4D48-9C55-772121AC4848}" destId="{92D0505B-E07A-4D04-ADC7-F5328784FDC0}" srcOrd="0" destOrd="0" presId="urn:microsoft.com/office/officeart/2005/8/layout/hProcess11"/>
    <dgm:cxn modelId="{B41510BD-3C14-416D-A23B-97980922B5E1}" type="presParOf" srcId="{7F422FE6-B0ED-4D48-9C55-772121AC4848}" destId="{A5E57DD4-8C6C-4E26-8556-A19AA438E8FD}" srcOrd="1" destOrd="0" presId="urn:microsoft.com/office/officeart/2005/8/layout/hProcess11"/>
    <dgm:cxn modelId="{ABD2CBC7-ACA5-476B-9B49-C16451CDF2DC}" type="presParOf" srcId="{A5E57DD4-8C6C-4E26-8556-A19AA438E8FD}" destId="{9A963B12-F3C3-4FDB-AE46-2A8D9D9C6656}" srcOrd="0" destOrd="0" presId="urn:microsoft.com/office/officeart/2005/8/layout/hProcess11"/>
    <dgm:cxn modelId="{B34B599B-BE35-4B80-BA08-CEE0322DB56C}" type="presParOf" srcId="{9A963B12-F3C3-4FDB-AE46-2A8D9D9C6656}" destId="{74177F5E-7BD3-4B99-9029-F682EA6D0AC8}" srcOrd="0" destOrd="0" presId="urn:microsoft.com/office/officeart/2005/8/layout/hProcess11"/>
    <dgm:cxn modelId="{01DAF681-D227-4509-B0AF-CBA8758882E2}" type="presParOf" srcId="{9A963B12-F3C3-4FDB-AE46-2A8D9D9C6656}" destId="{E68DFDE0-F515-4792-AC94-00071838097E}" srcOrd="1" destOrd="0" presId="urn:microsoft.com/office/officeart/2005/8/layout/hProcess11"/>
    <dgm:cxn modelId="{67D409B2-4164-4846-B92A-FD0F4BBA5661}" type="presParOf" srcId="{9A963B12-F3C3-4FDB-AE46-2A8D9D9C6656}" destId="{1E1110A1-64DB-4F24-BBE8-491D094FE7A4}" srcOrd="2" destOrd="0" presId="urn:microsoft.com/office/officeart/2005/8/layout/hProcess11"/>
    <dgm:cxn modelId="{3DDE046F-4BA8-46C3-B32B-5DBDB98A8458}" type="presParOf" srcId="{A5E57DD4-8C6C-4E26-8556-A19AA438E8FD}" destId="{7A9BF7CF-46BB-4CA7-908A-1282E3E0484E}" srcOrd="1" destOrd="0" presId="urn:microsoft.com/office/officeart/2005/8/layout/hProcess11"/>
    <dgm:cxn modelId="{4DD0D5BE-227D-4A23-AA42-EB6CD97F8CBB}" type="presParOf" srcId="{A5E57DD4-8C6C-4E26-8556-A19AA438E8FD}" destId="{F44D6C28-6387-4D11-948F-67E346CBD7AE}" srcOrd="2" destOrd="0" presId="urn:microsoft.com/office/officeart/2005/8/layout/hProcess11"/>
    <dgm:cxn modelId="{F59B5809-8706-41BF-9473-B707EC43FB91}" type="presParOf" srcId="{F44D6C28-6387-4D11-948F-67E346CBD7AE}" destId="{86A6EEA3-0E13-48A4-AFF3-5C3C219475AC}" srcOrd="0" destOrd="0" presId="urn:microsoft.com/office/officeart/2005/8/layout/hProcess11"/>
    <dgm:cxn modelId="{D4256D3E-62DD-4393-A415-8D2EDF1D51EC}" type="presParOf" srcId="{F44D6C28-6387-4D11-948F-67E346CBD7AE}" destId="{53C484CC-108A-47C7-BC09-0FFDC29A5DD3}" srcOrd="1" destOrd="0" presId="urn:microsoft.com/office/officeart/2005/8/layout/hProcess11"/>
    <dgm:cxn modelId="{11C5C4E9-0BAB-4857-97B7-15DA119B802D}" type="presParOf" srcId="{F44D6C28-6387-4D11-948F-67E346CBD7AE}" destId="{5175E886-F8C9-4CD4-AD41-EE7A1E223888}" srcOrd="2" destOrd="0" presId="urn:microsoft.com/office/officeart/2005/8/layout/hProcess11"/>
    <dgm:cxn modelId="{45DF33F4-589A-41EF-9225-60A94572D3B4}" type="presParOf" srcId="{A5E57DD4-8C6C-4E26-8556-A19AA438E8FD}" destId="{D6D85E3B-702F-4383-8074-8CF01D4309F3}" srcOrd="3" destOrd="0" presId="urn:microsoft.com/office/officeart/2005/8/layout/hProcess11"/>
    <dgm:cxn modelId="{1B827E21-3018-42A2-AC54-D1C76DC90E55}" type="presParOf" srcId="{A5E57DD4-8C6C-4E26-8556-A19AA438E8FD}" destId="{C214D145-1486-40DC-840F-5E8DE0CFCD1E}" srcOrd="4" destOrd="0" presId="urn:microsoft.com/office/officeart/2005/8/layout/hProcess11"/>
    <dgm:cxn modelId="{000572E5-0EFA-47A2-8270-853E51A1EA3E}" type="presParOf" srcId="{C214D145-1486-40DC-840F-5E8DE0CFCD1E}" destId="{2250C0B1-DE8E-4FA2-9606-FC90DC9B05E4}" srcOrd="0" destOrd="0" presId="urn:microsoft.com/office/officeart/2005/8/layout/hProcess11"/>
    <dgm:cxn modelId="{72598CB5-C8D0-45B8-9434-4D18AEEAA821}" type="presParOf" srcId="{C214D145-1486-40DC-840F-5E8DE0CFCD1E}" destId="{15A0C65B-F1B7-485B-9021-DA00FBAC5D66}" srcOrd="1" destOrd="0" presId="urn:microsoft.com/office/officeart/2005/8/layout/hProcess11"/>
    <dgm:cxn modelId="{4ED68D92-1F79-47BF-9414-7B4CABC59389}" type="presParOf" srcId="{C214D145-1486-40DC-840F-5E8DE0CFCD1E}" destId="{7AF4B325-B323-490B-BA37-4C97D754C3E7}" srcOrd="2" destOrd="0" presId="urn:microsoft.com/office/officeart/2005/8/layout/hProcess11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54DDB36-DFE9-448A-AE36-CBB5CB22D880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0C863E-E905-4F38-A9FF-0AA54A2028E3}">
      <dgm:prSet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b="0" baseline="0" dirty="0" smtClean="0"/>
            <a:t>Recognize Activity for each Frame </a:t>
          </a:r>
          <a:endParaRPr lang="en-US" dirty="0"/>
        </a:p>
      </dgm:t>
    </dgm:pt>
    <dgm:pt modelId="{8EDB9A6A-F1BF-459D-B529-5EBC0A251F3A}" type="parTrans" cxnId="{BE932F0D-4A57-4627-A898-7CB9A7E4E223}">
      <dgm:prSet/>
      <dgm:spPr/>
      <dgm:t>
        <a:bodyPr/>
        <a:lstStyle/>
        <a:p>
          <a:endParaRPr lang="en-US"/>
        </a:p>
      </dgm:t>
    </dgm:pt>
    <dgm:pt modelId="{49BB9BD9-104F-4141-89B0-03A37428B572}" type="sibTrans" cxnId="{BE932F0D-4A57-4627-A898-7CB9A7E4E223}">
      <dgm:prSet/>
      <dgm:spPr/>
      <dgm:t>
        <a:bodyPr/>
        <a:lstStyle/>
        <a:p>
          <a:endParaRPr lang="en-US"/>
        </a:p>
      </dgm:t>
    </dgm:pt>
    <dgm:pt modelId="{4B21234A-1534-447F-996B-551BF547C6FE}">
      <dgm:prSet/>
      <dgm:spPr/>
      <dgm:t>
        <a:bodyPr/>
        <a:lstStyle/>
        <a:p>
          <a:pPr rtl="0"/>
          <a:r>
            <a:rPr lang="en-US" b="0" baseline="0" dirty="0" smtClean="0"/>
            <a:t>Identify objects like Mobile , Tea Cup ,  etc.. Using Pre trained models</a:t>
          </a:r>
          <a:endParaRPr lang="en-US" dirty="0"/>
        </a:p>
      </dgm:t>
    </dgm:pt>
    <dgm:pt modelId="{5110493E-558F-482C-BF3A-6D76051E7179}" type="parTrans" cxnId="{FAC9AD6D-3216-4B75-AC27-A3A8E18CACE3}">
      <dgm:prSet/>
      <dgm:spPr/>
      <dgm:t>
        <a:bodyPr/>
        <a:lstStyle/>
        <a:p>
          <a:endParaRPr lang="en-US"/>
        </a:p>
      </dgm:t>
    </dgm:pt>
    <dgm:pt modelId="{2C76221E-C72B-4605-A014-7A2E3C6B9E67}" type="sibTrans" cxnId="{FAC9AD6D-3216-4B75-AC27-A3A8E18CACE3}">
      <dgm:prSet/>
      <dgm:spPr/>
      <dgm:t>
        <a:bodyPr/>
        <a:lstStyle/>
        <a:p>
          <a:endParaRPr lang="en-US"/>
        </a:p>
      </dgm:t>
    </dgm:pt>
    <dgm:pt modelId="{BA4652F9-6558-4A1D-9C8B-1519443495BE}">
      <dgm:prSet/>
      <dgm:spPr/>
      <dgm:t>
        <a:bodyPr/>
        <a:lstStyle/>
        <a:p>
          <a:pPr rtl="0"/>
          <a:r>
            <a:rPr lang="en-US" b="0" baseline="0" dirty="0" smtClean="0"/>
            <a:t>Detect Faces and eyes </a:t>
          </a:r>
          <a:endParaRPr lang="en-US" dirty="0"/>
        </a:p>
      </dgm:t>
    </dgm:pt>
    <dgm:pt modelId="{AECAD2EB-5847-41C1-9AFC-B429658DBAAD}" type="parTrans" cxnId="{DA2205C9-C878-410D-9848-8E5B56AE9065}">
      <dgm:prSet/>
      <dgm:spPr/>
      <dgm:t>
        <a:bodyPr/>
        <a:lstStyle/>
        <a:p>
          <a:endParaRPr lang="en-US"/>
        </a:p>
      </dgm:t>
    </dgm:pt>
    <dgm:pt modelId="{1F90923C-80F5-4F3A-BD32-D5181795C25A}" type="sibTrans" cxnId="{DA2205C9-C878-410D-9848-8E5B56AE9065}">
      <dgm:prSet/>
      <dgm:spPr/>
      <dgm:t>
        <a:bodyPr/>
        <a:lstStyle/>
        <a:p>
          <a:endParaRPr lang="en-US"/>
        </a:p>
      </dgm:t>
    </dgm:pt>
    <dgm:pt modelId="{2607AEAF-9A3A-4D14-BA46-E3408AC1AC72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/>
            <a:t>Web Application to test our models using real time videos , Images</a:t>
          </a:r>
          <a:endParaRPr lang="en-US" dirty="0"/>
        </a:p>
      </dgm:t>
    </dgm:pt>
    <dgm:pt modelId="{5D540C48-C791-4C2B-837D-231273B146E3}" type="parTrans" cxnId="{6827C918-2F43-4443-BB32-BC9AE3152359}">
      <dgm:prSet/>
      <dgm:spPr/>
      <dgm:t>
        <a:bodyPr/>
        <a:lstStyle/>
        <a:p>
          <a:endParaRPr lang="en-US"/>
        </a:p>
      </dgm:t>
    </dgm:pt>
    <dgm:pt modelId="{054C9C86-4334-468E-99E5-CD5F0788EA7F}" type="sibTrans" cxnId="{6827C918-2F43-4443-BB32-BC9AE3152359}">
      <dgm:prSet/>
      <dgm:spPr/>
      <dgm:t>
        <a:bodyPr/>
        <a:lstStyle/>
        <a:p>
          <a:endParaRPr lang="en-US"/>
        </a:p>
      </dgm:t>
    </dgm:pt>
    <dgm:pt modelId="{C1B814EF-3613-4E22-9163-255F1F7D77C9}" type="pres">
      <dgm:prSet presAssocID="{A54DDB36-DFE9-448A-AE36-CBB5CB22D880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18FFA5-3457-4807-8648-4977071F3076}" type="pres">
      <dgm:prSet presAssocID="{A54DDB36-DFE9-448A-AE36-CBB5CB22D880}" presName="diamond" presStyleLbl="bgShp" presStyleIdx="0" presStyleCnt="1"/>
      <dgm:spPr/>
    </dgm:pt>
    <dgm:pt modelId="{C61D0D32-7682-469F-88C8-A6155E79CEC9}" type="pres">
      <dgm:prSet presAssocID="{A54DDB36-DFE9-448A-AE36-CBB5CB22D880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9B1B8-9023-47D3-BB18-8252D37CFE1C}" type="pres">
      <dgm:prSet presAssocID="{A54DDB36-DFE9-448A-AE36-CBB5CB22D880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99CDD-EE9D-45A5-A011-11B24AA62231}" type="pres">
      <dgm:prSet presAssocID="{A54DDB36-DFE9-448A-AE36-CBB5CB22D880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8472C-2F28-4754-AE23-4421AE644811}" type="pres">
      <dgm:prSet presAssocID="{A54DDB36-DFE9-448A-AE36-CBB5CB22D880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F73E2E-F1D9-497E-B7A9-4DFBCB85F1C1}" type="presOf" srcId="{BA4652F9-6558-4A1D-9C8B-1519443495BE}" destId="{71899CDD-EE9D-45A5-A011-11B24AA62231}" srcOrd="0" destOrd="0" presId="urn:microsoft.com/office/officeart/2005/8/layout/matrix3"/>
    <dgm:cxn modelId="{5510B707-E08F-4D9A-8699-56498E3B1915}" type="presOf" srcId="{9C0C863E-E905-4F38-A9FF-0AA54A2028E3}" destId="{C61D0D32-7682-469F-88C8-A6155E79CEC9}" srcOrd="0" destOrd="0" presId="urn:microsoft.com/office/officeart/2005/8/layout/matrix3"/>
    <dgm:cxn modelId="{BE932F0D-4A57-4627-A898-7CB9A7E4E223}" srcId="{A54DDB36-DFE9-448A-AE36-CBB5CB22D880}" destId="{9C0C863E-E905-4F38-A9FF-0AA54A2028E3}" srcOrd="0" destOrd="0" parTransId="{8EDB9A6A-F1BF-459D-B529-5EBC0A251F3A}" sibTransId="{49BB9BD9-104F-4141-89B0-03A37428B572}"/>
    <dgm:cxn modelId="{951440A7-5299-4742-95B3-26A3A83FB50B}" type="presOf" srcId="{4B21234A-1534-447F-996B-551BF547C6FE}" destId="{29B9B1B8-9023-47D3-BB18-8252D37CFE1C}" srcOrd="0" destOrd="0" presId="urn:microsoft.com/office/officeart/2005/8/layout/matrix3"/>
    <dgm:cxn modelId="{FAC9AD6D-3216-4B75-AC27-A3A8E18CACE3}" srcId="{A54DDB36-DFE9-448A-AE36-CBB5CB22D880}" destId="{4B21234A-1534-447F-996B-551BF547C6FE}" srcOrd="1" destOrd="0" parTransId="{5110493E-558F-482C-BF3A-6D76051E7179}" sibTransId="{2C76221E-C72B-4605-A014-7A2E3C6B9E67}"/>
    <dgm:cxn modelId="{6827C918-2F43-4443-BB32-BC9AE3152359}" srcId="{A54DDB36-DFE9-448A-AE36-CBB5CB22D880}" destId="{2607AEAF-9A3A-4D14-BA46-E3408AC1AC72}" srcOrd="3" destOrd="0" parTransId="{5D540C48-C791-4C2B-837D-231273B146E3}" sibTransId="{054C9C86-4334-468E-99E5-CD5F0788EA7F}"/>
    <dgm:cxn modelId="{ABB40B8A-95C1-4A09-BFD4-1A3E8E27B64D}" type="presOf" srcId="{2607AEAF-9A3A-4D14-BA46-E3408AC1AC72}" destId="{CF78472C-2F28-4754-AE23-4421AE644811}" srcOrd="0" destOrd="0" presId="urn:microsoft.com/office/officeart/2005/8/layout/matrix3"/>
    <dgm:cxn modelId="{DA2205C9-C878-410D-9848-8E5B56AE9065}" srcId="{A54DDB36-DFE9-448A-AE36-CBB5CB22D880}" destId="{BA4652F9-6558-4A1D-9C8B-1519443495BE}" srcOrd="2" destOrd="0" parTransId="{AECAD2EB-5847-41C1-9AFC-B429658DBAAD}" sibTransId="{1F90923C-80F5-4F3A-BD32-D5181795C25A}"/>
    <dgm:cxn modelId="{0798B6D4-9375-42F1-A691-F68F456B85D4}" type="presOf" srcId="{A54DDB36-DFE9-448A-AE36-CBB5CB22D880}" destId="{C1B814EF-3613-4E22-9163-255F1F7D77C9}" srcOrd="0" destOrd="0" presId="urn:microsoft.com/office/officeart/2005/8/layout/matrix3"/>
    <dgm:cxn modelId="{42163AB9-C068-4E3F-96AE-F60C9EAC0442}" type="presParOf" srcId="{C1B814EF-3613-4E22-9163-255F1F7D77C9}" destId="{0518FFA5-3457-4807-8648-4977071F3076}" srcOrd="0" destOrd="0" presId="urn:microsoft.com/office/officeart/2005/8/layout/matrix3"/>
    <dgm:cxn modelId="{41461A7A-D499-48E6-91E6-568D0410B786}" type="presParOf" srcId="{C1B814EF-3613-4E22-9163-255F1F7D77C9}" destId="{C61D0D32-7682-469F-88C8-A6155E79CEC9}" srcOrd="1" destOrd="0" presId="urn:microsoft.com/office/officeart/2005/8/layout/matrix3"/>
    <dgm:cxn modelId="{FC4F1128-9281-4A50-9AC7-602BC2BD4AB7}" type="presParOf" srcId="{C1B814EF-3613-4E22-9163-255F1F7D77C9}" destId="{29B9B1B8-9023-47D3-BB18-8252D37CFE1C}" srcOrd="2" destOrd="0" presId="urn:microsoft.com/office/officeart/2005/8/layout/matrix3"/>
    <dgm:cxn modelId="{DC11E1BA-7C74-480B-B77F-147715D79214}" type="presParOf" srcId="{C1B814EF-3613-4E22-9163-255F1F7D77C9}" destId="{71899CDD-EE9D-45A5-A011-11B24AA62231}" srcOrd="3" destOrd="0" presId="urn:microsoft.com/office/officeart/2005/8/layout/matrix3"/>
    <dgm:cxn modelId="{A5C10E5F-FA84-4BED-9833-97B56C9F4FA6}" type="presParOf" srcId="{C1B814EF-3613-4E22-9163-255F1F7D77C9}" destId="{CF78472C-2F28-4754-AE23-4421AE644811}" srcOrd="4" destOrd="0" presId="urn:microsoft.com/office/officeart/2005/8/layout/matrix3"/>
  </dgm:cxnLst>
  <dgm:bg/>
  <dgm:whole/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7160F82-A91C-494C-9016-A3F30FC3FDBD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6209D6-5460-4AA9-8589-18589D620DF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400" b="0" baseline="0" dirty="0" smtClean="0"/>
            <a:t>Extracted Features using Sift , LBP,   Color Histogram, KAZE</a:t>
          </a:r>
          <a:endParaRPr lang="en-US" sz="1400" dirty="0"/>
        </a:p>
      </dgm:t>
    </dgm:pt>
    <dgm:pt modelId="{2D5065C4-0BE0-441B-B583-76A6471EC348}" type="parTrans" cxnId="{4C372008-77C2-44C8-9135-9A5ACDFBC50E}">
      <dgm:prSet/>
      <dgm:spPr/>
      <dgm:t>
        <a:bodyPr/>
        <a:lstStyle/>
        <a:p>
          <a:endParaRPr lang="en-US"/>
        </a:p>
      </dgm:t>
    </dgm:pt>
    <dgm:pt modelId="{9CDE423F-2E09-4967-A4E4-5394483BF443}" type="sibTrans" cxnId="{4C372008-77C2-44C8-9135-9A5ACDFBC50E}">
      <dgm:prSet/>
      <dgm:spPr/>
      <dgm:t>
        <a:bodyPr/>
        <a:lstStyle/>
        <a:p>
          <a:endParaRPr lang="en-US" dirty="0"/>
        </a:p>
      </dgm:t>
    </dgm:pt>
    <dgm:pt modelId="{0EDE6DEE-566B-4DA2-97C3-E933FB5351BC}">
      <dgm:prSet custT="1"/>
      <dgm:spPr/>
      <dgm:t>
        <a:bodyPr/>
        <a:lstStyle/>
        <a:p>
          <a:pPr rtl="0"/>
          <a:r>
            <a:rPr lang="en-US" sz="900" b="0" baseline="0" dirty="0" smtClean="0"/>
            <a:t>Experiments performed in machine Learning algorithms SVM , KNN , Bagging , Decision Tree </a:t>
          </a:r>
          <a:endParaRPr lang="en-US" sz="900" b="0" baseline="0" dirty="0"/>
        </a:p>
      </dgm:t>
    </dgm:pt>
    <dgm:pt modelId="{082D2ED1-4451-49F3-ADC5-70766F39E35D}" type="parTrans" cxnId="{80C6536D-9544-40BD-840D-BDB3567C2311}">
      <dgm:prSet/>
      <dgm:spPr/>
      <dgm:t>
        <a:bodyPr/>
        <a:lstStyle/>
        <a:p>
          <a:endParaRPr lang="en-US"/>
        </a:p>
      </dgm:t>
    </dgm:pt>
    <dgm:pt modelId="{E01AC721-DED0-43BF-AEDF-55470DE3E7B5}" type="sibTrans" cxnId="{80C6536D-9544-40BD-840D-BDB3567C2311}">
      <dgm:prSet/>
      <dgm:spPr/>
      <dgm:t>
        <a:bodyPr/>
        <a:lstStyle/>
        <a:p>
          <a:endParaRPr lang="en-US" dirty="0"/>
        </a:p>
      </dgm:t>
    </dgm:pt>
    <dgm:pt modelId="{DCC4E38D-4104-4B50-A613-946A0D0168A8}">
      <dgm:prSet/>
      <dgm:spPr>
        <a:solidFill>
          <a:srgbClr val="92D050"/>
        </a:solidFill>
      </dgm:spPr>
      <dgm:t>
        <a:bodyPr/>
        <a:lstStyle/>
        <a:p>
          <a:pPr rtl="0"/>
          <a:r>
            <a:rPr lang="en-US" b="0" baseline="0" dirty="0" smtClean="0"/>
            <a:t>Trained Deep Learning algorithms Res Net , VGG , CNN</a:t>
          </a:r>
          <a:endParaRPr lang="en-US" dirty="0"/>
        </a:p>
      </dgm:t>
    </dgm:pt>
    <dgm:pt modelId="{C8B566AC-25B0-4A09-99BE-5B527322B23E}" type="parTrans" cxnId="{94FA8938-8650-4670-8DCC-3C7D91632C21}">
      <dgm:prSet/>
      <dgm:spPr/>
      <dgm:t>
        <a:bodyPr/>
        <a:lstStyle/>
        <a:p>
          <a:endParaRPr lang="en-US"/>
        </a:p>
      </dgm:t>
    </dgm:pt>
    <dgm:pt modelId="{E4F52706-9477-43F8-862B-12ED6364F5C3}" type="sibTrans" cxnId="{94FA8938-8650-4670-8DCC-3C7D91632C21}">
      <dgm:prSet/>
      <dgm:spPr/>
      <dgm:t>
        <a:bodyPr/>
        <a:lstStyle/>
        <a:p>
          <a:endParaRPr lang="en-US" dirty="0"/>
        </a:p>
      </dgm:t>
    </dgm:pt>
    <dgm:pt modelId="{344CEE9D-A73A-40A6-9386-888096D9C54E}">
      <dgm:prSet/>
      <dgm:spPr/>
      <dgm:t>
        <a:bodyPr/>
        <a:lstStyle/>
        <a:p>
          <a:endParaRPr lang="en-US"/>
        </a:p>
      </dgm:t>
    </dgm:pt>
    <dgm:pt modelId="{EF6A83CC-0BD0-4297-9D7E-35E489118D91}" type="parTrans" cxnId="{31A69C2E-1B2A-4FF0-A920-12A95142D68B}">
      <dgm:prSet/>
      <dgm:spPr/>
      <dgm:t>
        <a:bodyPr/>
        <a:lstStyle/>
        <a:p>
          <a:endParaRPr lang="en-US"/>
        </a:p>
      </dgm:t>
    </dgm:pt>
    <dgm:pt modelId="{DF4E25B7-394F-45A2-8553-8D13C90314D1}" type="sibTrans" cxnId="{31A69C2E-1B2A-4FF0-A920-12A95142D68B}">
      <dgm:prSet/>
      <dgm:spPr/>
      <dgm:t>
        <a:bodyPr/>
        <a:lstStyle/>
        <a:p>
          <a:endParaRPr lang="en-US"/>
        </a:p>
      </dgm:t>
    </dgm:pt>
    <dgm:pt modelId="{23536977-7C8B-473A-984C-F2274883A8AA}">
      <dgm:prSet/>
      <dgm:spPr/>
      <dgm:t>
        <a:bodyPr/>
        <a:lstStyle/>
        <a:p>
          <a:endParaRPr lang="en-US"/>
        </a:p>
      </dgm:t>
    </dgm:pt>
    <dgm:pt modelId="{35738487-1C85-4CD8-87FE-0CC4351B0951}" type="parTrans" cxnId="{89C004A0-31EF-4EB4-BF44-42658A55A8BD}">
      <dgm:prSet/>
      <dgm:spPr/>
      <dgm:t>
        <a:bodyPr/>
        <a:lstStyle/>
        <a:p>
          <a:endParaRPr lang="en-US"/>
        </a:p>
      </dgm:t>
    </dgm:pt>
    <dgm:pt modelId="{D5FBDFC0-DF91-4F3F-9CAA-FDB04A6D0FB4}" type="sibTrans" cxnId="{89C004A0-31EF-4EB4-BF44-42658A55A8BD}">
      <dgm:prSet/>
      <dgm:spPr/>
      <dgm:t>
        <a:bodyPr/>
        <a:lstStyle/>
        <a:p>
          <a:endParaRPr lang="en-US"/>
        </a:p>
      </dgm:t>
    </dgm:pt>
    <dgm:pt modelId="{D4F56B06-E986-4894-A14D-20F6A36F7846}">
      <dgm:prSet/>
      <dgm:spPr/>
      <dgm:t>
        <a:bodyPr/>
        <a:lstStyle/>
        <a:p>
          <a:pPr rtl="0"/>
          <a:endParaRPr lang="en-US" b="0" baseline="0" dirty="0"/>
        </a:p>
      </dgm:t>
    </dgm:pt>
    <dgm:pt modelId="{30D93069-F88F-4200-A47C-F1839FF2EC24}" type="parTrans" cxnId="{D2035F6E-551F-4B55-8B7D-A7E192C12EE9}">
      <dgm:prSet/>
      <dgm:spPr/>
      <dgm:t>
        <a:bodyPr/>
        <a:lstStyle/>
        <a:p>
          <a:endParaRPr lang="en-US"/>
        </a:p>
      </dgm:t>
    </dgm:pt>
    <dgm:pt modelId="{787041A4-F627-426A-8112-5FEE923780BF}" type="sibTrans" cxnId="{D2035F6E-551F-4B55-8B7D-A7E192C12EE9}">
      <dgm:prSet/>
      <dgm:spPr/>
      <dgm:t>
        <a:bodyPr/>
        <a:lstStyle/>
        <a:p>
          <a:endParaRPr lang="en-US"/>
        </a:p>
      </dgm:t>
    </dgm:pt>
    <dgm:pt modelId="{E2E613FC-A51A-4B11-9D56-D6090F53E68B}">
      <dgm:prSet/>
      <dgm:spPr/>
      <dgm:t>
        <a:bodyPr/>
        <a:lstStyle/>
        <a:p>
          <a:pPr rtl="0"/>
          <a:endParaRPr lang="en-US" b="0" baseline="0" dirty="0"/>
        </a:p>
      </dgm:t>
    </dgm:pt>
    <dgm:pt modelId="{628B5FFD-8AC9-46E5-8FE6-B2081B5C8696}" type="parTrans" cxnId="{FFFF0E7D-B8BA-4AC7-9E16-C5D211D27EB5}">
      <dgm:prSet/>
      <dgm:spPr/>
      <dgm:t>
        <a:bodyPr/>
        <a:lstStyle/>
        <a:p>
          <a:endParaRPr lang="en-US"/>
        </a:p>
      </dgm:t>
    </dgm:pt>
    <dgm:pt modelId="{F77030F5-CB5F-4D44-830B-6C2D303EC39B}" type="sibTrans" cxnId="{FFFF0E7D-B8BA-4AC7-9E16-C5D211D27EB5}">
      <dgm:prSet/>
      <dgm:spPr/>
      <dgm:t>
        <a:bodyPr/>
        <a:lstStyle/>
        <a:p>
          <a:endParaRPr lang="en-US"/>
        </a:p>
      </dgm:t>
    </dgm:pt>
    <dgm:pt modelId="{399615CB-F25B-403C-A65F-CEDD0FAE90DF}" type="pres">
      <dgm:prSet presAssocID="{C7160F82-A91C-494C-9016-A3F30FC3FDBD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0FEB93-98D7-45AC-AFE1-7BF205EDBBAE}" type="pres">
      <dgm:prSet presAssocID="{A56209D6-5460-4AA9-8589-18589D620DF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82446-1ADA-420B-9BAB-53D61AC75464}" type="pres">
      <dgm:prSet presAssocID="{A56209D6-5460-4AA9-8589-18589D620DF6}" presName="gear1srcNode" presStyleLbl="node1" presStyleIdx="0" presStyleCnt="3"/>
      <dgm:spPr/>
      <dgm:t>
        <a:bodyPr/>
        <a:lstStyle/>
        <a:p>
          <a:endParaRPr lang="en-US"/>
        </a:p>
      </dgm:t>
    </dgm:pt>
    <dgm:pt modelId="{29B50194-827A-4981-A51A-842394367D7A}" type="pres">
      <dgm:prSet presAssocID="{A56209D6-5460-4AA9-8589-18589D620DF6}" presName="gear1dstNode" presStyleLbl="node1" presStyleIdx="0" presStyleCnt="3"/>
      <dgm:spPr/>
      <dgm:t>
        <a:bodyPr/>
        <a:lstStyle/>
        <a:p>
          <a:endParaRPr lang="en-US"/>
        </a:p>
      </dgm:t>
    </dgm:pt>
    <dgm:pt modelId="{2CBEDF97-F456-4B1B-93F5-23F8D45201DF}" type="pres">
      <dgm:prSet presAssocID="{0EDE6DEE-566B-4DA2-97C3-E933FB5351BC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8E822-4BFB-472B-BDD9-B782C0BDB4C9}" type="pres">
      <dgm:prSet presAssocID="{0EDE6DEE-566B-4DA2-97C3-E933FB5351BC}" presName="gear2srcNode" presStyleLbl="node1" presStyleIdx="1" presStyleCnt="3"/>
      <dgm:spPr/>
      <dgm:t>
        <a:bodyPr/>
        <a:lstStyle/>
        <a:p>
          <a:endParaRPr lang="en-US"/>
        </a:p>
      </dgm:t>
    </dgm:pt>
    <dgm:pt modelId="{2943A66A-83B2-4B74-9039-6BEE24757E6B}" type="pres">
      <dgm:prSet presAssocID="{0EDE6DEE-566B-4DA2-97C3-E933FB5351BC}" presName="gear2dstNode" presStyleLbl="node1" presStyleIdx="1" presStyleCnt="3"/>
      <dgm:spPr/>
      <dgm:t>
        <a:bodyPr/>
        <a:lstStyle/>
        <a:p>
          <a:endParaRPr lang="en-US"/>
        </a:p>
      </dgm:t>
    </dgm:pt>
    <dgm:pt modelId="{2A04355D-A02D-49C2-B388-0EBCDA5F5ABC}" type="pres">
      <dgm:prSet presAssocID="{DCC4E38D-4104-4B50-A613-946A0D0168A8}" presName="gear3" presStyleLbl="node1" presStyleIdx="2" presStyleCnt="3"/>
      <dgm:spPr/>
      <dgm:t>
        <a:bodyPr/>
        <a:lstStyle/>
        <a:p>
          <a:endParaRPr lang="en-US"/>
        </a:p>
      </dgm:t>
    </dgm:pt>
    <dgm:pt modelId="{8CC91CF9-FACD-443E-87E6-2391B7C2E770}" type="pres">
      <dgm:prSet presAssocID="{DCC4E38D-4104-4B50-A613-946A0D0168A8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16587-6CDB-496B-9582-87E65D151CD3}" type="pres">
      <dgm:prSet presAssocID="{DCC4E38D-4104-4B50-A613-946A0D0168A8}" presName="gear3srcNode" presStyleLbl="node1" presStyleIdx="2" presStyleCnt="3"/>
      <dgm:spPr/>
      <dgm:t>
        <a:bodyPr/>
        <a:lstStyle/>
        <a:p>
          <a:endParaRPr lang="en-US"/>
        </a:p>
      </dgm:t>
    </dgm:pt>
    <dgm:pt modelId="{1957142D-680F-4073-AD98-366FD1196C91}" type="pres">
      <dgm:prSet presAssocID="{DCC4E38D-4104-4B50-A613-946A0D0168A8}" presName="gear3dstNode" presStyleLbl="node1" presStyleIdx="2" presStyleCnt="3"/>
      <dgm:spPr/>
      <dgm:t>
        <a:bodyPr/>
        <a:lstStyle/>
        <a:p>
          <a:endParaRPr lang="en-US"/>
        </a:p>
      </dgm:t>
    </dgm:pt>
    <dgm:pt modelId="{C7697A95-2958-4083-A78F-E11E4BEB028E}" type="pres">
      <dgm:prSet presAssocID="{9CDE423F-2E09-4967-A4E4-5394483BF44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3B87F2AA-48E4-4635-B966-111C3E2E4868}" type="pres">
      <dgm:prSet presAssocID="{E01AC721-DED0-43BF-AEDF-55470DE3E7B5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A8A3450-EDD0-4A2F-B52B-73DDE69A1CAB}" type="pres">
      <dgm:prSet presAssocID="{E4F52706-9477-43F8-862B-12ED6364F5C3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8E3A0C5-B98F-4889-B421-A8E352C014B0}" type="presOf" srcId="{C7160F82-A91C-494C-9016-A3F30FC3FDBD}" destId="{399615CB-F25B-403C-A65F-CEDD0FAE90DF}" srcOrd="0" destOrd="0" presId="urn:microsoft.com/office/officeart/2005/8/layout/gear1"/>
    <dgm:cxn modelId="{7895E6C3-67B3-4E8F-AA6C-C046367F2FCC}" type="presOf" srcId="{A56209D6-5460-4AA9-8589-18589D620DF6}" destId="{240FEB93-98D7-45AC-AFE1-7BF205EDBBAE}" srcOrd="0" destOrd="0" presId="urn:microsoft.com/office/officeart/2005/8/layout/gear1"/>
    <dgm:cxn modelId="{D2035F6E-551F-4B55-8B7D-A7E192C12EE9}" srcId="{C7160F82-A91C-494C-9016-A3F30FC3FDBD}" destId="{D4F56B06-E986-4894-A14D-20F6A36F7846}" srcOrd="5" destOrd="0" parTransId="{30D93069-F88F-4200-A47C-F1839FF2EC24}" sibTransId="{787041A4-F627-426A-8112-5FEE923780BF}"/>
    <dgm:cxn modelId="{03138A7A-0930-4F93-85AC-AA6450A253B2}" type="presOf" srcId="{A56209D6-5460-4AA9-8589-18589D620DF6}" destId="{5F582446-1ADA-420B-9BAB-53D61AC75464}" srcOrd="1" destOrd="0" presId="urn:microsoft.com/office/officeart/2005/8/layout/gear1"/>
    <dgm:cxn modelId="{31A69C2E-1B2A-4FF0-A920-12A95142D68B}" srcId="{C7160F82-A91C-494C-9016-A3F30FC3FDBD}" destId="{344CEE9D-A73A-40A6-9386-888096D9C54E}" srcOrd="3" destOrd="0" parTransId="{EF6A83CC-0BD0-4297-9D7E-35E489118D91}" sibTransId="{DF4E25B7-394F-45A2-8553-8D13C90314D1}"/>
    <dgm:cxn modelId="{191966E5-ECD8-45E8-8CAE-BE3315883151}" type="presOf" srcId="{A56209D6-5460-4AA9-8589-18589D620DF6}" destId="{29B50194-827A-4981-A51A-842394367D7A}" srcOrd="2" destOrd="0" presId="urn:microsoft.com/office/officeart/2005/8/layout/gear1"/>
    <dgm:cxn modelId="{1EDBE071-DD60-4DF9-A6B2-3A8A835D4F52}" type="presOf" srcId="{DCC4E38D-4104-4B50-A613-946A0D0168A8}" destId="{8CC91CF9-FACD-443E-87E6-2391B7C2E770}" srcOrd="1" destOrd="0" presId="urn:microsoft.com/office/officeart/2005/8/layout/gear1"/>
    <dgm:cxn modelId="{94FA8938-8650-4670-8DCC-3C7D91632C21}" srcId="{C7160F82-A91C-494C-9016-A3F30FC3FDBD}" destId="{DCC4E38D-4104-4B50-A613-946A0D0168A8}" srcOrd="2" destOrd="0" parTransId="{C8B566AC-25B0-4A09-99BE-5B527322B23E}" sibTransId="{E4F52706-9477-43F8-862B-12ED6364F5C3}"/>
    <dgm:cxn modelId="{315A52EB-B8C9-4B6A-B7EE-D1996EFB5BD7}" type="presOf" srcId="{9CDE423F-2E09-4967-A4E4-5394483BF443}" destId="{C7697A95-2958-4083-A78F-E11E4BEB028E}" srcOrd="0" destOrd="0" presId="urn:microsoft.com/office/officeart/2005/8/layout/gear1"/>
    <dgm:cxn modelId="{710BABEC-D2A9-4399-A612-1CCD4D12EA22}" type="presOf" srcId="{DCC4E38D-4104-4B50-A613-946A0D0168A8}" destId="{1957142D-680F-4073-AD98-366FD1196C91}" srcOrd="3" destOrd="0" presId="urn:microsoft.com/office/officeart/2005/8/layout/gear1"/>
    <dgm:cxn modelId="{00BD761B-FA1C-4C7B-B90C-04E660C29076}" type="presOf" srcId="{E01AC721-DED0-43BF-AEDF-55470DE3E7B5}" destId="{3B87F2AA-48E4-4635-B966-111C3E2E4868}" srcOrd="0" destOrd="0" presId="urn:microsoft.com/office/officeart/2005/8/layout/gear1"/>
    <dgm:cxn modelId="{2B6E584E-C57D-4785-85B5-18080CAC9810}" type="presOf" srcId="{0EDE6DEE-566B-4DA2-97C3-E933FB5351BC}" destId="{2943A66A-83B2-4B74-9039-6BEE24757E6B}" srcOrd="2" destOrd="0" presId="urn:microsoft.com/office/officeart/2005/8/layout/gear1"/>
    <dgm:cxn modelId="{30350652-06B0-456E-AC73-1DBE778309DE}" type="presOf" srcId="{DCC4E38D-4104-4B50-A613-946A0D0168A8}" destId="{2A04355D-A02D-49C2-B388-0EBCDA5F5ABC}" srcOrd="0" destOrd="0" presId="urn:microsoft.com/office/officeart/2005/8/layout/gear1"/>
    <dgm:cxn modelId="{E791EDF6-A6F3-45C0-AB2F-05E5C834E112}" type="presOf" srcId="{0EDE6DEE-566B-4DA2-97C3-E933FB5351BC}" destId="{2CBEDF97-F456-4B1B-93F5-23F8D45201DF}" srcOrd="0" destOrd="0" presId="urn:microsoft.com/office/officeart/2005/8/layout/gear1"/>
    <dgm:cxn modelId="{89C004A0-31EF-4EB4-BF44-42658A55A8BD}" srcId="{C7160F82-A91C-494C-9016-A3F30FC3FDBD}" destId="{23536977-7C8B-473A-984C-F2274883A8AA}" srcOrd="4" destOrd="0" parTransId="{35738487-1C85-4CD8-87FE-0CC4351B0951}" sibTransId="{D5FBDFC0-DF91-4F3F-9CAA-FDB04A6D0FB4}"/>
    <dgm:cxn modelId="{CFA0B13F-3CC8-4601-ADFB-F734E2A62309}" type="presOf" srcId="{0EDE6DEE-566B-4DA2-97C3-E933FB5351BC}" destId="{C248E822-4BFB-472B-BDD9-B782C0BDB4C9}" srcOrd="1" destOrd="0" presId="urn:microsoft.com/office/officeart/2005/8/layout/gear1"/>
    <dgm:cxn modelId="{80C6536D-9544-40BD-840D-BDB3567C2311}" srcId="{C7160F82-A91C-494C-9016-A3F30FC3FDBD}" destId="{0EDE6DEE-566B-4DA2-97C3-E933FB5351BC}" srcOrd="1" destOrd="0" parTransId="{082D2ED1-4451-49F3-ADC5-70766F39E35D}" sibTransId="{E01AC721-DED0-43BF-AEDF-55470DE3E7B5}"/>
    <dgm:cxn modelId="{4C372008-77C2-44C8-9135-9A5ACDFBC50E}" srcId="{C7160F82-A91C-494C-9016-A3F30FC3FDBD}" destId="{A56209D6-5460-4AA9-8589-18589D620DF6}" srcOrd="0" destOrd="0" parTransId="{2D5065C4-0BE0-441B-B583-76A6471EC348}" sibTransId="{9CDE423F-2E09-4967-A4E4-5394483BF443}"/>
    <dgm:cxn modelId="{4B25B7C3-E517-4961-A9F5-48B5EDD3A11A}" type="presOf" srcId="{DCC4E38D-4104-4B50-A613-946A0D0168A8}" destId="{30316587-6CDB-496B-9582-87E65D151CD3}" srcOrd="2" destOrd="0" presId="urn:microsoft.com/office/officeart/2005/8/layout/gear1"/>
    <dgm:cxn modelId="{BE92E70D-6CC0-49AA-8F9D-76C40120B0B5}" type="presOf" srcId="{E4F52706-9477-43F8-862B-12ED6364F5C3}" destId="{BA8A3450-EDD0-4A2F-B52B-73DDE69A1CAB}" srcOrd="0" destOrd="0" presId="urn:microsoft.com/office/officeart/2005/8/layout/gear1"/>
    <dgm:cxn modelId="{FFFF0E7D-B8BA-4AC7-9E16-C5D211D27EB5}" srcId="{C7160F82-A91C-494C-9016-A3F30FC3FDBD}" destId="{E2E613FC-A51A-4B11-9D56-D6090F53E68B}" srcOrd="6" destOrd="0" parTransId="{628B5FFD-8AC9-46E5-8FE6-B2081B5C8696}" sibTransId="{F77030F5-CB5F-4D44-830B-6C2D303EC39B}"/>
    <dgm:cxn modelId="{F6B2B126-5E5A-4C66-A48C-E3153AED6411}" type="presParOf" srcId="{399615CB-F25B-403C-A65F-CEDD0FAE90DF}" destId="{240FEB93-98D7-45AC-AFE1-7BF205EDBBAE}" srcOrd="0" destOrd="0" presId="urn:microsoft.com/office/officeart/2005/8/layout/gear1"/>
    <dgm:cxn modelId="{9691FB06-9F5E-4F6D-8589-03179E4109AA}" type="presParOf" srcId="{399615CB-F25B-403C-A65F-CEDD0FAE90DF}" destId="{5F582446-1ADA-420B-9BAB-53D61AC75464}" srcOrd="1" destOrd="0" presId="urn:microsoft.com/office/officeart/2005/8/layout/gear1"/>
    <dgm:cxn modelId="{C5C4F983-7129-4C10-B232-06E0F3742A52}" type="presParOf" srcId="{399615CB-F25B-403C-A65F-CEDD0FAE90DF}" destId="{29B50194-827A-4981-A51A-842394367D7A}" srcOrd="2" destOrd="0" presId="urn:microsoft.com/office/officeart/2005/8/layout/gear1"/>
    <dgm:cxn modelId="{4F70F9AF-12CF-4209-9C7D-EBED040BC8D9}" type="presParOf" srcId="{399615CB-F25B-403C-A65F-CEDD0FAE90DF}" destId="{2CBEDF97-F456-4B1B-93F5-23F8D45201DF}" srcOrd="3" destOrd="0" presId="urn:microsoft.com/office/officeart/2005/8/layout/gear1"/>
    <dgm:cxn modelId="{19F3D8E2-8466-4B7F-8386-DFCD1BB7A3E3}" type="presParOf" srcId="{399615CB-F25B-403C-A65F-CEDD0FAE90DF}" destId="{C248E822-4BFB-472B-BDD9-B782C0BDB4C9}" srcOrd="4" destOrd="0" presId="urn:microsoft.com/office/officeart/2005/8/layout/gear1"/>
    <dgm:cxn modelId="{3B3E6F69-EBCB-4780-A550-6AF0D0D5A569}" type="presParOf" srcId="{399615CB-F25B-403C-A65F-CEDD0FAE90DF}" destId="{2943A66A-83B2-4B74-9039-6BEE24757E6B}" srcOrd="5" destOrd="0" presId="urn:microsoft.com/office/officeart/2005/8/layout/gear1"/>
    <dgm:cxn modelId="{9A523C1F-9300-4711-B35B-DEC4B5A224D3}" type="presParOf" srcId="{399615CB-F25B-403C-A65F-CEDD0FAE90DF}" destId="{2A04355D-A02D-49C2-B388-0EBCDA5F5ABC}" srcOrd="6" destOrd="0" presId="urn:microsoft.com/office/officeart/2005/8/layout/gear1"/>
    <dgm:cxn modelId="{AE2D5123-9269-440C-9EB7-BD312E1319A7}" type="presParOf" srcId="{399615CB-F25B-403C-A65F-CEDD0FAE90DF}" destId="{8CC91CF9-FACD-443E-87E6-2391B7C2E770}" srcOrd="7" destOrd="0" presId="urn:microsoft.com/office/officeart/2005/8/layout/gear1"/>
    <dgm:cxn modelId="{699953C5-4E34-4BAE-A7C2-935AE7A7B155}" type="presParOf" srcId="{399615CB-F25B-403C-A65F-CEDD0FAE90DF}" destId="{30316587-6CDB-496B-9582-87E65D151CD3}" srcOrd="8" destOrd="0" presId="urn:microsoft.com/office/officeart/2005/8/layout/gear1"/>
    <dgm:cxn modelId="{F66F07A7-BD78-4A91-9429-AA8F306AAF78}" type="presParOf" srcId="{399615CB-F25B-403C-A65F-CEDD0FAE90DF}" destId="{1957142D-680F-4073-AD98-366FD1196C91}" srcOrd="9" destOrd="0" presId="urn:microsoft.com/office/officeart/2005/8/layout/gear1"/>
    <dgm:cxn modelId="{72E80D81-B679-42D1-9410-D7A02B3929F6}" type="presParOf" srcId="{399615CB-F25B-403C-A65F-CEDD0FAE90DF}" destId="{C7697A95-2958-4083-A78F-E11E4BEB028E}" srcOrd="10" destOrd="0" presId="urn:microsoft.com/office/officeart/2005/8/layout/gear1"/>
    <dgm:cxn modelId="{15A20DCD-99A0-465D-AFF5-094F8056E4B0}" type="presParOf" srcId="{399615CB-F25B-403C-A65F-CEDD0FAE90DF}" destId="{3B87F2AA-48E4-4635-B966-111C3E2E4868}" srcOrd="11" destOrd="0" presId="urn:microsoft.com/office/officeart/2005/8/layout/gear1"/>
    <dgm:cxn modelId="{35607D58-A287-4EAF-84C4-D2AA7CBF4EAB}" type="presParOf" srcId="{399615CB-F25B-403C-A65F-CEDD0FAE90DF}" destId="{BA8A3450-EDD0-4A2F-B52B-73DDE69A1CAB}" srcOrd="12" destOrd="0" presId="urn:microsoft.com/office/officeart/2005/8/layout/gear1"/>
  </dgm:cxnLst>
  <dgm:bg/>
  <dgm:whole/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FEA7847-3D02-4220-8D22-9642C4E587B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68444E-0DAA-4020-A88B-86AFF2A52B7D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300" b="0" baseline="0" dirty="0" smtClean="0"/>
            <a:t>Data augmentation like flip images with some angles  and extract features</a:t>
          </a:r>
          <a:endParaRPr lang="en-US" sz="1300" dirty="0"/>
        </a:p>
      </dgm:t>
    </dgm:pt>
    <dgm:pt modelId="{4394AC47-2829-489A-B465-84B909315EBA}" type="parTrans" cxnId="{37E2C897-6906-4254-AAE7-9D2709648D65}">
      <dgm:prSet/>
      <dgm:spPr/>
      <dgm:t>
        <a:bodyPr/>
        <a:lstStyle/>
        <a:p>
          <a:endParaRPr lang="en-US"/>
        </a:p>
      </dgm:t>
    </dgm:pt>
    <dgm:pt modelId="{002C237A-A867-420E-9BAE-F76006D73968}" type="sibTrans" cxnId="{37E2C897-6906-4254-AAE7-9D2709648D65}">
      <dgm:prSet/>
      <dgm:spPr/>
      <dgm:t>
        <a:bodyPr/>
        <a:lstStyle/>
        <a:p>
          <a:endParaRPr lang="en-US"/>
        </a:p>
      </dgm:t>
    </dgm:pt>
    <dgm:pt modelId="{E3015EDD-5B3C-4C04-ACB0-5DDF09D12BAE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300" b="0" baseline="0" dirty="0" smtClean="0"/>
            <a:t>After Extracting features Train Deep Learning models Res Net and VGG models because in real time videos  (</a:t>
          </a:r>
          <a:r>
            <a:rPr lang="en-US" sz="800" b="0" baseline="0" dirty="0" smtClean="0"/>
            <a:t>Downloaded from internet </a:t>
          </a:r>
          <a:r>
            <a:rPr lang="en-US" sz="1300" b="0" baseline="0" dirty="0" smtClean="0"/>
            <a:t>)  and images existing algorithms not performing well due to camera angles </a:t>
          </a:r>
          <a:endParaRPr lang="en-US" sz="1300" dirty="0"/>
        </a:p>
      </dgm:t>
    </dgm:pt>
    <dgm:pt modelId="{3BB49B79-5856-44E3-AC38-C4A855F3C8A4}" type="parTrans" cxnId="{B3A018E1-2124-4159-9D80-C05BF389DF89}">
      <dgm:prSet/>
      <dgm:spPr/>
      <dgm:t>
        <a:bodyPr/>
        <a:lstStyle/>
        <a:p>
          <a:endParaRPr lang="en-US"/>
        </a:p>
      </dgm:t>
    </dgm:pt>
    <dgm:pt modelId="{11469437-6605-4689-90ED-9BB6CCD16BED}" type="sibTrans" cxnId="{B3A018E1-2124-4159-9D80-C05BF389DF89}">
      <dgm:prSet/>
      <dgm:spPr/>
      <dgm:t>
        <a:bodyPr/>
        <a:lstStyle/>
        <a:p>
          <a:endParaRPr lang="en-US"/>
        </a:p>
      </dgm:t>
    </dgm:pt>
    <dgm:pt modelId="{1309E19E-D20D-4754-893F-20407126560A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300" b="0" baseline="0" dirty="0" smtClean="0"/>
            <a:t>Collect Real Time Videos and images  and Test Using Trained models </a:t>
          </a:r>
          <a:endParaRPr lang="en-US" sz="1300" b="0" baseline="0" dirty="0"/>
        </a:p>
      </dgm:t>
    </dgm:pt>
    <dgm:pt modelId="{1C2B9948-6BBB-464F-8642-2A06306321BD}" type="parTrans" cxnId="{8E72B280-876D-4989-B332-626BADB6BCDA}">
      <dgm:prSet/>
      <dgm:spPr/>
      <dgm:t>
        <a:bodyPr/>
        <a:lstStyle/>
        <a:p>
          <a:endParaRPr lang="en-US"/>
        </a:p>
      </dgm:t>
    </dgm:pt>
    <dgm:pt modelId="{F85D2FB5-36BF-4F0C-A8AD-273B019E147B}" type="sibTrans" cxnId="{8E72B280-876D-4989-B332-626BADB6BCDA}">
      <dgm:prSet/>
      <dgm:spPr/>
      <dgm:t>
        <a:bodyPr/>
        <a:lstStyle/>
        <a:p>
          <a:endParaRPr lang="en-US"/>
        </a:p>
      </dgm:t>
    </dgm:pt>
    <dgm:pt modelId="{321E77EA-A3E1-472E-B892-5544D6160892}" type="pres">
      <dgm:prSet presAssocID="{5FEA7847-3D02-4220-8D22-9642C4E587B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B73023-0052-4B46-8909-8E7D6AEB5A7A}" type="pres">
      <dgm:prSet presAssocID="{5FEA7847-3D02-4220-8D22-9642C4E587BB}" presName="arrow" presStyleLbl="bgShp" presStyleIdx="0" presStyleCnt="1"/>
      <dgm:spPr/>
    </dgm:pt>
    <dgm:pt modelId="{7DAF0EEA-AB95-449D-B496-E7F84B8F1EE2}" type="pres">
      <dgm:prSet presAssocID="{5FEA7847-3D02-4220-8D22-9642C4E587BB}" presName="linearProcess" presStyleCnt="0"/>
      <dgm:spPr/>
    </dgm:pt>
    <dgm:pt modelId="{D7DF6F36-E60E-4F47-862F-BA12B704C409}" type="pres">
      <dgm:prSet presAssocID="{3368444E-0DAA-4020-A88B-86AFF2A52B7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76E71-0111-4D6E-91B8-513CB51699BA}" type="pres">
      <dgm:prSet presAssocID="{002C237A-A867-420E-9BAE-F76006D73968}" presName="sibTrans" presStyleCnt="0"/>
      <dgm:spPr/>
    </dgm:pt>
    <dgm:pt modelId="{ECDDE72D-FC7C-442B-BC33-4C56B790DDC0}" type="pres">
      <dgm:prSet presAssocID="{E3015EDD-5B3C-4C04-ACB0-5DDF09D12BA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178EE-1E47-4FA9-9E52-B755947386B3}" type="pres">
      <dgm:prSet presAssocID="{11469437-6605-4689-90ED-9BB6CCD16BED}" presName="sibTrans" presStyleCnt="0"/>
      <dgm:spPr/>
    </dgm:pt>
    <dgm:pt modelId="{3462E98F-53F5-40B0-9580-1EB1A9C53924}" type="pres">
      <dgm:prSet presAssocID="{1309E19E-D20D-4754-893F-20407126560A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72B280-876D-4989-B332-626BADB6BCDA}" srcId="{5FEA7847-3D02-4220-8D22-9642C4E587BB}" destId="{1309E19E-D20D-4754-893F-20407126560A}" srcOrd="2" destOrd="0" parTransId="{1C2B9948-6BBB-464F-8642-2A06306321BD}" sibTransId="{F85D2FB5-36BF-4F0C-A8AD-273B019E147B}"/>
    <dgm:cxn modelId="{60490173-9C4B-4CB9-83B9-B035D48D2369}" type="presOf" srcId="{5FEA7847-3D02-4220-8D22-9642C4E587BB}" destId="{321E77EA-A3E1-472E-B892-5544D6160892}" srcOrd="0" destOrd="0" presId="urn:microsoft.com/office/officeart/2005/8/layout/hProcess9"/>
    <dgm:cxn modelId="{4DF36290-DF4A-4343-8276-94DF83E3DFFD}" type="presOf" srcId="{E3015EDD-5B3C-4C04-ACB0-5DDF09D12BAE}" destId="{ECDDE72D-FC7C-442B-BC33-4C56B790DDC0}" srcOrd="0" destOrd="0" presId="urn:microsoft.com/office/officeart/2005/8/layout/hProcess9"/>
    <dgm:cxn modelId="{9AF0535C-2009-4738-9A0A-E4A23907DFCD}" type="presOf" srcId="{1309E19E-D20D-4754-893F-20407126560A}" destId="{3462E98F-53F5-40B0-9580-1EB1A9C53924}" srcOrd="0" destOrd="0" presId="urn:microsoft.com/office/officeart/2005/8/layout/hProcess9"/>
    <dgm:cxn modelId="{B3A018E1-2124-4159-9D80-C05BF389DF89}" srcId="{5FEA7847-3D02-4220-8D22-9642C4E587BB}" destId="{E3015EDD-5B3C-4C04-ACB0-5DDF09D12BAE}" srcOrd="1" destOrd="0" parTransId="{3BB49B79-5856-44E3-AC38-C4A855F3C8A4}" sibTransId="{11469437-6605-4689-90ED-9BB6CCD16BED}"/>
    <dgm:cxn modelId="{37E2C897-6906-4254-AAE7-9D2709648D65}" srcId="{5FEA7847-3D02-4220-8D22-9642C4E587BB}" destId="{3368444E-0DAA-4020-A88B-86AFF2A52B7D}" srcOrd="0" destOrd="0" parTransId="{4394AC47-2829-489A-B465-84B909315EBA}" sibTransId="{002C237A-A867-420E-9BAE-F76006D73968}"/>
    <dgm:cxn modelId="{1531E5E7-9B82-4921-A838-7A0441D35E62}" type="presOf" srcId="{3368444E-0DAA-4020-A88B-86AFF2A52B7D}" destId="{D7DF6F36-E60E-4F47-862F-BA12B704C409}" srcOrd="0" destOrd="0" presId="urn:microsoft.com/office/officeart/2005/8/layout/hProcess9"/>
    <dgm:cxn modelId="{8B01920B-EF36-47D0-AD66-A41C0E760261}" type="presParOf" srcId="{321E77EA-A3E1-472E-B892-5544D6160892}" destId="{D6B73023-0052-4B46-8909-8E7D6AEB5A7A}" srcOrd="0" destOrd="0" presId="urn:microsoft.com/office/officeart/2005/8/layout/hProcess9"/>
    <dgm:cxn modelId="{3A00C59A-13CB-4E19-8DCC-5EFD7734A787}" type="presParOf" srcId="{321E77EA-A3E1-472E-B892-5544D6160892}" destId="{7DAF0EEA-AB95-449D-B496-E7F84B8F1EE2}" srcOrd="1" destOrd="0" presId="urn:microsoft.com/office/officeart/2005/8/layout/hProcess9"/>
    <dgm:cxn modelId="{113545C5-C56D-4DCD-96AF-EC335C82324B}" type="presParOf" srcId="{7DAF0EEA-AB95-449D-B496-E7F84B8F1EE2}" destId="{D7DF6F36-E60E-4F47-862F-BA12B704C409}" srcOrd="0" destOrd="0" presId="urn:microsoft.com/office/officeart/2005/8/layout/hProcess9"/>
    <dgm:cxn modelId="{AA3716F1-5B0B-4233-8AC6-31CD2F633EF3}" type="presParOf" srcId="{7DAF0EEA-AB95-449D-B496-E7F84B8F1EE2}" destId="{1CB76E71-0111-4D6E-91B8-513CB51699BA}" srcOrd="1" destOrd="0" presId="urn:microsoft.com/office/officeart/2005/8/layout/hProcess9"/>
    <dgm:cxn modelId="{19A23BCF-B2C7-4606-B939-0BFF24EB774B}" type="presParOf" srcId="{7DAF0EEA-AB95-449D-B496-E7F84B8F1EE2}" destId="{ECDDE72D-FC7C-442B-BC33-4C56B790DDC0}" srcOrd="2" destOrd="0" presId="urn:microsoft.com/office/officeart/2005/8/layout/hProcess9"/>
    <dgm:cxn modelId="{5B9D1BA5-2C04-4C3F-883D-FE249B8602B6}" type="presParOf" srcId="{7DAF0EEA-AB95-449D-B496-E7F84B8F1EE2}" destId="{F2E178EE-1E47-4FA9-9E52-B755947386B3}" srcOrd="3" destOrd="0" presId="urn:microsoft.com/office/officeart/2005/8/layout/hProcess9"/>
    <dgm:cxn modelId="{C430E5B5-DBED-4141-8F0C-B2466C47836A}" type="presParOf" srcId="{7DAF0EEA-AB95-449D-B496-E7F84B8F1EE2}" destId="{3462E98F-53F5-40B0-9580-1EB1A9C53924}" srcOrd="4" destOrd="0" presId="urn:microsoft.com/office/officeart/2005/8/layout/hProcess9"/>
  </dgm:cxnLst>
  <dgm:bg/>
  <dgm:whole/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28C6F5D-7818-4F30-87B8-4ECD3E7202D8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DA531A8-5FD1-4A09-B1B0-8C1E0D90D73A}">
      <dgm:prSet/>
      <dgm:spPr/>
      <dgm:t>
        <a:bodyPr/>
        <a:lstStyle/>
        <a:p>
          <a:pPr rtl="0"/>
          <a:r>
            <a:rPr lang="en-US" b="1" baseline="0" dirty="0" smtClean="0"/>
            <a:t>What should you do if your driver falls asleep?</a:t>
          </a:r>
          <a:endParaRPr lang="en-US" b="1" dirty="0"/>
        </a:p>
      </dgm:t>
    </dgm:pt>
    <dgm:pt modelId="{720010A2-E965-48DB-855C-7A7C9CB0E584}" type="parTrans" cxnId="{F0A6F4E0-1C7B-4DC2-8941-9E6B9E01A808}">
      <dgm:prSet/>
      <dgm:spPr/>
      <dgm:t>
        <a:bodyPr/>
        <a:lstStyle/>
        <a:p>
          <a:endParaRPr lang="en-US"/>
        </a:p>
      </dgm:t>
    </dgm:pt>
    <dgm:pt modelId="{BC43A8F9-6267-4C19-9B6C-2ABFD5487B4D}" type="sibTrans" cxnId="{F0A6F4E0-1C7B-4DC2-8941-9E6B9E01A808}">
      <dgm:prSet/>
      <dgm:spPr/>
      <dgm:t>
        <a:bodyPr/>
        <a:lstStyle/>
        <a:p>
          <a:endParaRPr lang="en-US"/>
        </a:p>
      </dgm:t>
    </dgm:pt>
    <dgm:pt modelId="{1A75D9E9-767E-4EEC-8D20-AFFD9E5A2822}">
      <dgm:prSet/>
      <dgm:spPr/>
      <dgm:t>
        <a:bodyPr/>
        <a:lstStyle/>
        <a:p>
          <a:pPr rtl="0"/>
          <a:r>
            <a:rPr lang="en-US" b="1" baseline="0" dirty="0" smtClean="0"/>
            <a:t>If you are in a car with a driver who is clearly too sleepy to drive, suggest that they pull over and take a nap, </a:t>
          </a:r>
          <a:endParaRPr lang="en-US" b="1" baseline="0" dirty="0"/>
        </a:p>
      </dgm:t>
    </dgm:pt>
    <dgm:pt modelId="{4A53D11E-0319-4B48-8483-4B501C035D9B}" type="parTrans" cxnId="{3913341B-8CA8-43E8-97A9-B3F9C20C47F4}">
      <dgm:prSet/>
      <dgm:spPr/>
      <dgm:t>
        <a:bodyPr/>
        <a:lstStyle/>
        <a:p>
          <a:endParaRPr lang="en-US"/>
        </a:p>
      </dgm:t>
    </dgm:pt>
    <dgm:pt modelId="{592304ED-5CFD-4BE4-8BC2-4EDFAE721E15}" type="sibTrans" cxnId="{3913341B-8CA8-43E8-97A9-B3F9C20C47F4}">
      <dgm:prSet/>
      <dgm:spPr/>
      <dgm:t>
        <a:bodyPr/>
        <a:lstStyle/>
        <a:p>
          <a:endParaRPr lang="en-US"/>
        </a:p>
      </dgm:t>
    </dgm:pt>
    <dgm:pt modelId="{EC61B06A-2D16-4159-8351-017A03A6FE88}">
      <dgm:prSet/>
      <dgm:spPr/>
      <dgm:t>
        <a:bodyPr/>
        <a:lstStyle/>
        <a:p>
          <a:pPr rtl="0"/>
          <a:r>
            <a:rPr lang="en-US" b="1" baseline="0" dirty="0" smtClean="0"/>
            <a:t>offer to take over the driving duties if you are not tired and able to drive.</a:t>
          </a:r>
          <a:endParaRPr lang="en-US" b="1" dirty="0"/>
        </a:p>
      </dgm:t>
    </dgm:pt>
    <dgm:pt modelId="{385837E0-B597-4C7E-BE52-7BF7157C3F12}" type="parTrans" cxnId="{34351EBA-5881-45CF-8ED9-7AD05ACB542D}">
      <dgm:prSet/>
      <dgm:spPr/>
      <dgm:t>
        <a:bodyPr/>
        <a:lstStyle/>
        <a:p>
          <a:endParaRPr lang="en-US"/>
        </a:p>
      </dgm:t>
    </dgm:pt>
    <dgm:pt modelId="{FAB4F0FC-631E-4938-8C74-A2FC1BA25897}" type="sibTrans" cxnId="{34351EBA-5881-45CF-8ED9-7AD05ACB542D}">
      <dgm:prSet/>
      <dgm:spPr/>
      <dgm:t>
        <a:bodyPr/>
        <a:lstStyle/>
        <a:p>
          <a:endParaRPr lang="en-US"/>
        </a:p>
      </dgm:t>
    </dgm:pt>
    <dgm:pt modelId="{28A5DDA2-DC9D-4572-A693-0D3397D009E7}" type="pres">
      <dgm:prSet presAssocID="{F28C6F5D-7818-4F30-87B8-4ECD3E7202D8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D5610FA4-4ED7-449B-A3EE-0DC2311D7DAF}" type="pres">
      <dgm:prSet presAssocID="{F28C6F5D-7818-4F30-87B8-4ECD3E7202D8}" presName="pyramid" presStyleLbl="node1" presStyleIdx="0" presStyleCnt="1"/>
      <dgm:spPr>
        <a:solidFill>
          <a:schemeClr val="accent2">
            <a:lumMod val="60000"/>
            <a:lumOff val="40000"/>
          </a:schemeClr>
        </a:solidFill>
      </dgm:spPr>
    </dgm:pt>
    <dgm:pt modelId="{93BE54F9-DCD5-48CA-845B-FB350A7886B7}" type="pres">
      <dgm:prSet presAssocID="{F28C6F5D-7818-4F30-87B8-4ECD3E7202D8}" presName="theList" presStyleCnt="0"/>
      <dgm:spPr/>
    </dgm:pt>
    <dgm:pt modelId="{789D459D-470B-4005-844F-7B916BDC6413}" type="pres">
      <dgm:prSet presAssocID="{6DA531A8-5FD1-4A09-B1B0-8C1E0D90D73A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A9E68-37D4-427C-AEC0-1007FE40B0B2}" type="pres">
      <dgm:prSet presAssocID="{6DA531A8-5FD1-4A09-B1B0-8C1E0D90D73A}" presName="aSpace" presStyleCnt="0"/>
      <dgm:spPr/>
    </dgm:pt>
    <dgm:pt modelId="{CFCD9838-7D9E-421B-810F-CD1785DF65FD}" type="pres">
      <dgm:prSet presAssocID="{1A75D9E9-767E-4EEC-8D20-AFFD9E5A2822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CE047-E699-4FE9-877B-AB6A285C2CA4}" type="pres">
      <dgm:prSet presAssocID="{1A75D9E9-767E-4EEC-8D20-AFFD9E5A2822}" presName="aSpace" presStyleCnt="0"/>
      <dgm:spPr/>
    </dgm:pt>
    <dgm:pt modelId="{B2AD7701-B0B2-49E4-AD45-D4B169143CA8}" type="pres">
      <dgm:prSet presAssocID="{EC61B06A-2D16-4159-8351-017A03A6FE88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13124-DB36-4270-B75C-E1EF5FB1F8F9}" type="pres">
      <dgm:prSet presAssocID="{EC61B06A-2D16-4159-8351-017A03A6FE88}" presName="aSpace" presStyleCnt="0"/>
      <dgm:spPr/>
    </dgm:pt>
  </dgm:ptLst>
  <dgm:cxnLst>
    <dgm:cxn modelId="{4878DEC8-8756-4C77-9A59-6FD0CA1CEE1E}" type="presOf" srcId="{1A75D9E9-767E-4EEC-8D20-AFFD9E5A2822}" destId="{CFCD9838-7D9E-421B-810F-CD1785DF65FD}" srcOrd="0" destOrd="0" presId="urn:microsoft.com/office/officeart/2005/8/layout/pyramid2"/>
    <dgm:cxn modelId="{F0A6F4E0-1C7B-4DC2-8941-9E6B9E01A808}" srcId="{F28C6F5D-7818-4F30-87B8-4ECD3E7202D8}" destId="{6DA531A8-5FD1-4A09-B1B0-8C1E0D90D73A}" srcOrd="0" destOrd="0" parTransId="{720010A2-E965-48DB-855C-7A7C9CB0E584}" sibTransId="{BC43A8F9-6267-4C19-9B6C-2ABFD5487B4D}"/>
    <dgm:cxn modelId="{3913341B-8CA8-43E8-97A9-B3F9C20C47F4}" srcId="{F28C6F5D-7818-4F30-87B8-4ECD3E7202D8}" destId="{1A75D9E9-767E-4EEC-8D20-AFFD9E5A2822}" srcOrd="1" destOrd="0" parTransId="{4A53D11E-0319-4B48-8483-4B501C035D9B}" sibTransId="{592304ED-5CFD-4BE4-8BC2-4EDFAE721E15}"/>
    <dgm:cxn modelId="{3BAC0433-8D8F-4D5F-9010-5308BB0A58B4}" type="presOf" srcId="{EC61B06A-2D16-4159-8351-017A03A6FE88}" destId="{B2AD7701-B0B2-49E4-AD45-D4B169143CA8}" srcOrd="0" destOrd="0" presId="urn:microsoft.com/office/officeart/2005/8/layout/pyramid2"/>
    <dgm:cxn modelId="{072D4A33-9DDA-42B7-9650-2FAD7C3A850A}" type="presOf" srcId="{6DA531A8-5FD1-4A09-B1B0-8C1E0D90D73A}" destId="{789D459D-470B-4005-844F-7B916BDC6413}" srcOrd="0" destOrd="0" presId="urn:microsoft.com/office/officeart/2005/8/layout/pyramid2"/>
    <dgm:cxn modelId="{34351EBA-5881-45CF-8ED9-7AD05ACB542D}" srcId="{F28C6F5D-7818-4F30-87B8-4ECD3E7202D8}" destId="{EC61B06A-2D16-4159-8351-017A03A6FE88}" srcOrd="2" destOrd="0" parTransId="{385837E0-B597-4C7E-BE52-7BF7157C3F12}" sibTransId="{FAB4F0FC-631E-4938-8C74-A2FC1BA25897}"/>
    <dgm:cxn modelId="{01463DC1-5A68-4341-95AA-C5704D33D16D}" type="presOf" srcId="{F28C6F5D-7818-4F30-87B8-4ECD3E7202D8}" destId="{28A5DDA2-DC9D-4572-A693-0D3397D009E7}" srcOrd="0" destOrd="0" presId="urn:microsoft.com/office/officeart/2005/8/layout/pyramid2"/>
    <dgm:cxn modelId="{3B432D3B-247D-45A8-8A8F-33885E6DD326}" type="presParOf" srcId="{28A5DDA2-DC9D-4572-A693-0D3397D009E7}" destId="{D5610FA4-4ED7-449B-A3EE-0DC2311D7DAF}" srcOrd="0" destOrd="0" presId="urn:microsoft.com/office/officeart/2005/8/layout/pyramid2"/>
    <dgm:cxn modelId="{B56412FB-282F-4895-ADEB-CB9A4EACBA0E}" type="presParOf" srcId="{28A5DDA2-DC9D-4572-A693-0D3397D009E7}" destId="{93BE54F9-DCD5-48CA-845B-FB350A7886B7}" srcOrd="1" destOrd="0" presId="urn:microsoft.com/office/officeart/2005/8/layout/pyramid2"/>
    <dgm:cxn modelId="{82D994A7-83E5-46E8-8CA4-7FE57633999E}" type="presParOf" srcId="{93BE54F9-DCD5-48CA-845B-FB350A7886B7}" destId="{789D459D-470B-4005-844F-7B916BDC6413}" srcOrd="0" destOrd="0" presId="urn:microsoft.com/office/officeart/2005/8/layout/pyramid2"/>
    <dgm:cxn modelId="{0CE8B148-98CB-4D7E-A848-3A385EDD57B3}" type="presParOf" srcId="{93BE54F9-DCD5-48CA-845B-FB350A7886B7}" destId="{10BA9E68-37D4-427C-AEC0-1007FE40B0B2}" srcOrd="1" destOrd="0" presId="urn:microsoft.com/office/officeart/2005/8/layout/pyramid2"/>
    <dgm:cxn modelId="{3D98377A-D0CC-455A-84A8-01BB18EDB789}" type="presParOf" srcId="{93BE54F9-DCD5-48CA-845B-FB350A7886B7}" destId="{CFCD9838-7D9E-421B-810F-CD1785DF65FD}" srcOrd="2" destOrd="0" presId="urn:microsoft.com/office/officeart/2005/8/layout/pyramid2"/>
    <dgm:cxn modelId="{2FE4DD58-3B65-463E-8D45-D7B7E13017FF}" type="presParOf" srcId="{93BE54F9-DCD5-48CA-845B-FB350A7886B7}" destId="{1B5CE047-E699-4FE9-877B-AB6A285C2CA4}" srcOrd="3" destOrd="0" presId="urn:microsoft.com/office/officeart/2005/8/layout/pyramid2"/>
    <dgm:cxn modelId="{8032BEF9-D7BA-4E9A-85E6-876537620D69}" type="presParOf" srcId="{93BE54F9-DCD5-48CA-845B-FB350A7886B7}" destId="{B2AD7701-B0B2-49E4-AD45-D4B169143CA8}" srcOrd="4" destOrd="0" presId="urn:microsoft.com/office/officeart/2005/8/layout/pyramid2"/>
    <dgm:cxn modelId="{CCA11EE1-8133-4A19-AD1B-1E3C8EE6586B}" type="presParOf" srcId="{93BE54F9-DCD5-48CA-845B-FB350A7886B7}" destId="{7F113124-DB36-4270-B75C-E1EF5FB1F8F9}" srcOrd="5" destOrd="0" presId="urn:microsoft.com/office/officeart/2005/8/layout/pyramid2"/>
  </dgm:cxnLst>
  <dgm:bg/>
  <dgm:whole/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FE2D3A5-DD20-4423-8B5D-316F7B24E3A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88984E07-0C74-41BD-8E21-A4C024AC2AEE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 rtl="0"/>
          <a:r>
            <a:rPr lang="en-SG" b="1" baseline="0" dirty="0" smtClean="0">
              <a:solidFill>
                <a:schemeClr val="tx1"/>
              </a:solidFill>
            </a:rPr>
            <a:t>List the relevant references.</a:t>
          </a:r>
          <a:endParaRPr lang="en-US" b="1" dirty="0">
            <a:solidFill>
              <a:schemeClr val="tx1"/>
            </a:solidFill>
          </a:endParaRPr>
        </a:p>
      </dgm:t>
    </dgm:pt>
    <dgm:pt modelId="{B2D79CF9-0CA0-47E7-8270-A69685F14B54}" type="parTrans" cxnId="{6630F69E-3C94-49FD-8F56-D6E2ED29DB3B}">
      <dgm:prSet/>
      <dgm:spPr/>
      <dgm:t>
        <a:bodyPr/>
        <a:lstStyle/>
        <a:p>
          <a:endParaRPr lang="en-US"/>
        </a:p>
      </dgm:t>
    </dgm:pt>
    <dgm:pt modelId="{82B417D2-6960-49BD-B7E4-516C24D61CF9}" type="sibTrans" cxnId="{6630F69E-3C94-49FD-8F56-D6E2ED29DB3B}">
      <dgm:prSet/>
      <dgm:spPr/>
      <dgm:t>
        <a:bodyPr/>
        <a:lstStyle/>
        <a:p>
          <a:endParaRPr lang="en-US"/>
        </a:p>
      </dgm:t>
    </dgm:pt>
    <dgm:pt modelId="{5DACDC23-FC7B-433C-B004-FD2C5A582FD5}">
      <dgm:prSet/>
      <dgm:spPr>
        <a:solidFill>
          <a:schemeClr val="accent2">
            <a:lumMod val="40000"/>
            <a:lumOff val="60000"/>
            <a:alpha val="70000"/>
          </a:schemeClr>
        </a:solidFill>
      </dgm:spPr>
      <dgm:t>
        <a:bodyPr/>
        <a:lstStyle/>
        <a:p>
          <a:pPr rtl="0"/>
          <a:r>
            <a:rPr lang="en-SG" b="0" baseline="0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https://snappishproductions.com/blog/2018/01/03/class-activation-mapping-in-pytorch.html.html</a:t>
          </a:r>
          <a:endParaRPr lang="en-SG" b="0" baseline="0" dirty="0">
            <a:solidFill>
              <a:schemeClr val="tx1"/>
            </a:solidFill>
          </a:endParaRPr>
        </a:p>
      </dgm:t>
    </dgm:pt>
    <dgm:pt modelId="{F108BE06-DEEA-4F22-9169-A04B144C7C6B}" type="parTrans" cxnId="{4404927F-7CED-4E73-8AFD-6830DB270C90}">
      <dgm:prSet/>
      <dgm:spPr/>
      <dgm:t>
        <a:bodyPr/>
        <a:lstStyle/>
        <a:p>
          <a:endParaRPr lang="en-US"/>
        </a:p>
      </dgm:t>
    </dgm:pt>
    <dgm:pt modelId="{5267113E-B6B7-4A44-A63B-29709E054FD2}" type="sibTrans" cxnId="{4404927F-7CED-4E73-8AFD-6830DB270C90}">
      <dgm:prSet/>
      <dgm:spPr/>
      <dgm:t>
        <a:bodyPr/>
        <a:lstStyle/>
        <a:p>
          <a:endParaRPr lang="en-US"/>
        </a:p>
      </dgm:t>
    </dgm:pt>
    <dgm:pt modelId="{33D9CD85-78A1-4F49-9FF5-12426A126BC2}">
      <dgm:prSet/>
      <dgm:spPr>
        <a:solidFill>
          <a:schemeClr val="accent2">
            <a:lumMod val="40000"/>
            <a:lumOff val="60000"/>
            <a:alpha val="50000"/>
          </a:schemeClr>
        </a:solidFill>
      </dgm:spPr>
      <dgm:t>
        <a:bodyPr/>
        <a:lstStyle/>
        <a:p>
          <a:pPr rtl="0"/>
          <a:r>
            <a:rPr lang="en-SG" b="0" baseline="0" dirty="0" smtClean="0">
              <a:solidFill>
                <a:schemeClr val="tx1"/>
              </a:solidFill>
              <a:hlinkClick xmlns:r="http://schemas.openxmlformats.org/officeDocument/2006/relationships" r:id="rId2"/>
            </a:rPr>
            <a:t>https://medium.com/@sam.bell_43711/distracted-driver-detection-using-deep-learning-ecc7216ae8d0</a:t>
          </a:r>
          <a:endParaRPr lang="en-SG" b="0" baseline="0" dirty="0">
            <a:solidFill>
              <a:schemeClr val="tx1"/>
            </a:solidFill>
          </a:endParaRPr>
        </a:p>
      </dgm:t>
    </dgm:pt>
    <dgm:pt modelId="{065B97AD-D1D2-416E-BBEC-403221B4E93F}" type="parTrans" cxnId="{7050E00A-707B-4BD1-84B1-314475972E8D}">
      <dgm:prSet/>
      <dgm:spPr/>
      <dgm:t>
        <a:bodyPr/>
        <a:lstStyle/>
        <a:p>
          <a:endParaRPr lang="en-US"/>
        </a:p>
      </dgm:t>
    </dgm:pt>
    <dgm:pt modelId="{5402AE47-4A60-4CE2-A6F5-F737D864ABAF}" type="sibTrans" cxnId="{7050E00A-707B-4BD1-84B1-314475972E8D}">
      <dgm:prSet/>
      <dgm:spPr/>
      <dgm:t>
        <a:bodyPr/>
        <a:lstStyle/>
        <a:p>
          <a:endParaRPr lang="en-US"/>
        </a:p>
      </dgm:t>
    </dgm:pt>
    <dgm:pt modelId="{44F24350-1983-4E26-88EB-CA5FA240C9EB}">
      <dgm:prSet/>
      <dgm:spPr>
        <a:solidFill>
          <a:schemeClr val="accent2">
            <a:lumMod val="40000"/>
            <a:lumOff val="60000"/>
            <a:alpha val="50000"/>
          </a:schemeClr>
        </a:solidFill>
      </dgm:spPr>
      <dgm:t>
        <a:bodyPr/>
        <a:lstStyle/>
        <a:p>
          <a:pPr rtl="0"/>
          <a:r>
            <a:rPr lang="en-US" b="0" baseline="0" dirty="0" smtClean="0">
              <a:solidFill>
                <a:schemeClr val="tx1"/>
              </a:solidFill>
              <a:hlinkClick xmlns:r="http://schemas.openxmlformats.org/officeDocument/2006/relationships" r:id="rId3"/>
            </a:rPr>
            <a:t>https://github.com/Garima13a/YOLO-Object-Detection/blob/master/YOLO.ipynb</a:t>
          </a:r>
          <a:endParaRPr lang="en-SG" b="0" baseline="0" dirty="0">
            <a:solidFill>
              <a:schemeClr val="tx1"/>
            </a:solidFill>
          </a:endParaRPr>
        </a:p>
      </dgm:t>
    </dgm:pt>
    <dgm:pt modelId="{2FBD2E95-E27F-40D5-ADC9-C2101D2DA563}" type="parTrans" cxnId="{4E6E048D-582E-4A46-A383-878129F99627}">
      <dgm:prSet/>
      <dgm:spPr/>
      <dgm:t>
        <a:bodyPr/>
        <a:lstStyle/>
        <a:p>
          <a:endParaRPr lang="en-US"/>
        </a:p>
      </dgm:t>
    </dgm:pt>
    <dgm:pt modelId="{595441B2-CF9B-43C9-810D-50EA538F4A94}" type="sibTrans" cxnId="{4E6E048D-582E-4A46-A383-878129F99627}">
      <dgm:prSet/>
      <dgm:spPr/>
      <dgm:t>
        <a:bodyPr/>
        <a:lstStyle/>
        <a:p>
          <a:endParaRPr lang="en-US"/>
        </a:p>
      </dgm:t>
    </dgm:pt>
    <dgm:pt modelId="{78DEBC35-4978-45B6-AC9A-43F43C6A86AE}">
      <dgm:prSet/>
      <dgm:spPr>
        <a:solidFill>
          <a:schemeClr val="accent2">
            <a:lumMod val="40000"/>
            <a:lumOff val="60000"/>
            <a:alpha val="50000"/>
          </a:schemeClr>
        </a:solidFill>
      </dgm:spPr>
      <dgm:t>
        <a:bodyPr/>
        <a:lstStyle/>
        <a:p>
          <a:pPr rtl="0"/>
          <a:r>
            <a:rPr lang="en-US" b="0" baseline="0" dirty="0" smtClean="0">
              <a:solidFill>
                <a:schemeClr val="tx1"/>
              </a:solidFill>
              <a:hlinkClick xmlns:r="http://schemas.openxmlformats.org/officeDocument/2006/relationships" r:id="rId4"/>
            </a:rPr>
            <a:t>https://colab.research.google.com/github/d2l-ai/d2l-en-colab/blob/master/chapter_deep-learning-computation/use-gpu.ipynb#scrollTo=mwrEJrSCo-OR</a:t>
          </a:r>
          <a:endParaRPr lang="en-US" b="0" baseline="0" dirty="0" smtClean="0">
            <a:solidFill>
              <a:schemeClr val="tx1"/>
            </a:solidFill>
          </a:endParaRPr>
        </a:p>
        <a:p>
          <a:pPr rtl="0"/>
          <a:r>
            <a:rPr lang="en-US" b="0" baseline="0" dirty="0" smtClean="0">
              <a:solidFill>
                <a:schemeClr val="tx1"/>
              </a:solidFill>
              <a:hlinkClick xmlns:r="http://schemas.openxmlformats.org/officeDocument/2006/relationships" r:id="rId5"/>
            </a:rPr>
            <a:t>https://github.com/opencv/opencv</a:t>
          </a:r>
          <a:endParaRPr lang="en-US" b="0" baseline="0" dirty="0" smtClean="0">
            <a:solidFill>
              <a:schemeClr val="tx1"/>
            </a:solidFill>
          </a:endParaRPr>
        </a:p>
        <a:p>
          <a:pPr rtl="0"/>
          <a:endParaRPr lang="en-SG" b="0" baseline="0" dirty="0">
            <a:solidFill>
              <a:schemeClr val="tx1"/>
            </a:solidFill>
          </a:endParaRPr>
        </a:p>
      </dgm:t>
    </dgm:pt>
    <dgm:pt modelId="{A0EA5FC6-4CDA-441F-858C-135D7D3632BB}" type="parTrans" cxnId="{59EE629A-0C18-4E02-A264-6401BD6A346C}">
      <dgm:prSet/>
      <dgm:spPr/>
    </dgm:pt>
    <dgm:pt modelId="{C2BA7F9A-4B6B-4EDB-B6B1-E1052E33EF45}" type="sibTrans" cxnId="{59EE629A-0C18-4E02-A264-6401BD6A346C}">
      <dgm:prSet/>
      <dgm:spPr/>
    </dgm:pt>
    <dgm:pt modelId="{96E6DFDD-7807-4F6E-B3D2-7836D8A69396}" type="pres">
      <dgm:prSet presAssocID="{DFE2D3A5-DD20-4423-8B5D-316F7B24E3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32667A-3EA7-4580-9083-A622F22EF1DF}" type="pres">
      <dgm:prSet presAssocID="{88984E07-0C74-41BD-8E21-A4C024AC2AE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8D65E1-7F12-4DCF-B152-067885CC26A0}" type="pres">
      <dgm:prSet presAssocID="{82B417D2-6960-49BD-B7E4-516C24D61CF9}" presName="spacer" presStyleCnt="0"/>
      <dgm:spPr/>
    </dgm:pt>
    <dgm:pt modelId="{11E1763D-AA09-440E-9E0A-DE094F539A0A}" type="pres">
      <dgm:prSet presAssocID="{5DACDC23-FC7B-433C-B004-FD2C5A582FD5}" presName="parentText" presStyleLbl="node1" presStyleIdx="1" presStyleCnt="5" custLinFactY="-723" custLinFactNeighborX="-109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D83-99F4-4680-9DC3-6237B57142CA}" type="pres">
      <dgm:prSet presAssocID="{5267113E-B6B7-4A44-A63B-29709E054FD2}" presName="spacer" presStyleCnt="0"/>
      <dgm:spPr/>
    </dgm:pt>
    <dgm:pt modelId="{E29E8BD0-5105-4B56-863F-180FCD46B184}" type="pres">
      <dgm:prSet presAssocID="{33D9CD85-78A1-4F49-9FF5-12426A126BC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0131F-7A0E-4CF4-851C-B6838F9D773B}" type="pres">
      <dgm:prSet presAssocID="{5402AE47-4A60-4CE2-A6F5-F737D864ABAF}" presName="spacer" presStyleCnt="0"/>
      <dgm:spPr/>
    </dgm:pt>
    <dgm:pt modelId="{B3051297-9932-442A-813B-D311E3294B8E}" type="pres">
      <dgm:prSet presAssocID="{44F24350-1983-4E26-88EB-CA5FA240C9EB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BE0D9-44C5-47A9-9D69-36B8739BDB6C}" type="pres">
      <dgm:prSet presAssocID="{595441B2-CF9B-43C9-810D-50EA538F4A94}" presName="spacer" presStyleCnt="0"/>
      <dgm:spPr/>
    </dgm:pt>
    <dgm:pt modelId="{34B1D815-4A17-4A99-917C-94D18745BCC8}" type="pres">
      <dgm:prSet presAssocID="{78DEBC35-4978-45B6-AC9A-43F43C6A86A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DDE693-F992-4EF7-86AA-E3F470992020}" type="presOf" srcId="{5DACDC23-FC7B-433C-B004-FD2C5A582FD5}" destId="{11E1763D-AA09-440E-9E0A-DE094F539A0A}" srcOrd="0" destOrd="0" presId="urn:microsoft.com/office/officeart/2005/8/layout/vList2"/>
    <dgm:cxn modelId="{8ED71596-205A-4889-B284-19E21A711770}" type="presOf" srcId="{33D9CD85-78A1-4F49-9FF5-12426A126BC2}" destId="{E29E8BD0-5105-4B56-863F-180FCD46B184}" srcOrd="0" destOrd="0" presId="urn:microsoft.com/office/officeart/2005/8/layout/vList2"/>
    <dgm:cxn modelId="{59EE629A-0C18-4E02-A264-6401BD6A346C}" srcId="{DFE2D3A5-DD20-4423-8B5D-316F7B24E3AC}" destId="{78DEBC35-4978-45B6-AC9A-43F43C6A86AE}" srcOrd="4" destOrd="0" parTransId="{A0EA5FC6-4CDA-441F-858C-135D7D3632BB}" sibTransId="{C2BA7F9A-4B6B-4EDB-B6B1-E1052E33EF45}"/>
    <dgm:cxn modelId="{976E48AD-6568-4996-9094-97564342C3E5}" type="presOf" srcId="{44F24350-1983-4E26-88EB-CA5FA240C9EB}" destId="{B3051297-9932-442A-813B-D311E3294B8E}" srcOrd="0" destOrd="0" presId="urn:microsoft.com/office/officeart/2005/8/layout/vList2"/>
    <dgm:cxn modelId="{4E6E048D-582E-4A46-A383-878129F99627}" srcId="{DFE2D3A5-DD20-4423-8B5D-316F7B24E3AC}" destId="{44F24350-1983-4E26-88EB-CA5FA240C9EB}" srcOrd="3" destOrd="0" parTransId="{2FBD2E95-E27F-40D5-ADC9-C2101D2DA563}" sibTransId="{595441B2-CF9B-43C9-810D-50EA538F4A94}"/>
    <dgm:cxn modelId="{A873B707-704F-462C-96A9-A5EA24DDCBA9}" type="presOf" srcId="{88984E07-0C74-41BD-8E21-A4C024AC2AEE}" destId="{A432667A-3EA7-4580-9083-A622F22EF1DF}" srcOrd="0" destOrd="0" presId="urn:microsoft.com/office/officeart/2005/8/layout/vList2"/>
    <dgm:cxn modelId="{7050E00A-707B-4BD1-84B1-314475972E8D}" srcId="{DFE2D3A5-DD20-4423-8B5D-316F7B24E3AC}" destId="{33D9CD85-78A1-4F49-9FF5-12426A126BC2}" srcOrd="2" destOrd="0" parTransId="{065B97AD-D1D2-416E-BBEC-403221B4E93F}" sibTransId="{5402AE47-4A60-4CE2-A6F5-F737D864ABAF}"/>
    <dgm:cxn modelId="{6630F69E-3C94-49FD-8F56-D6E2ED29DB3B}" srcId="{DFE2D3A5-DD20-4423-8B5D-316F7B24E3AC}" destId="{88984E07-0C74-41BD-8E21-A4C024AC2AEE}" srcOrd="0" destOrd="0" parTransId="{B2D79CF9-0CA0-47E7-8270-A69685F14B54}" sibTransId="{82B417D2-6960-49BD-B7E4-516C24D61CF9}"/>
    <dgm:cxn modelId="{78A75801-C2B7-4A13-96FC-C31DFA2025EA}" type="presOf" srcId="{DFE2D3A5-DD20-4423-8B5D-316F7B24E3AC}" destId="{96E6DFDD-7807-4F6E-B3D2-7836D8A69396}" srcOrd="0" destOrd="0" presId="urn:microsoft.com/office/officeart/2005/8/layout/vList2"/>
    <dgm:cxn modelId="{0FD55D54-A888-491D-A422-2EA0551C5807}" type="presOf" srcId="{78DEBC35-4978-45B6-AC9A-43F43C6A86AE}" destId="{34B1D815-4A17-4A99-917C-94D18745BCC8}" srcOrd="0" destOrd="0" presId="urn:microsoft.com/office/officeart/2005/8/layout/vList2"/>
    <dgm:cxn modelId="{4404927F-7CED-4E73-8AFD-6830DB270C90}" srcId="{DFE2D3A5-DD20-4423-8B5D-316F7B24E3AC}" destId="{5DACDC23-FC7B-433C-B004-FD2C5A582FD5}" srcOrd="1" destOrd="0" parTransId="{F108BE06-DEEA-4F22-9169-A04B144C7C6B}" sibTransId="{5267113E-B6B7-4A44-A63B-29709E054FD2}"/>
    <dgm:cxn modelId="{A84C0227-8F15-4556-998B-BC1DFD9A77EF}" type="presParOf" srcId="{96E6DFDD-7807-4F6E-B3D2-7836D8A69396}" destId="{A432667A-3EA7-4580-9083-A622F22EF1DF}" srcOrd="0" destOrd="0" presId="urn:microsoft.com/office/officeart/2005/8/layout/vList2"/>
    <dgm:cxn modelId="{09F88845-4309-48AA-9AB3-8501F9577840}" type="presParOf" srcId="{96E6DFDD-7807-4F6E-B3D2-7836D8A69396}" destId="{158D65E1-7F12-4DCF-B152-067885CC26A0}" srcOrd="1" destOrd="0" presId="urn:microsoft.com/office/officeart/2005/8/layout/vList2"/>
    <dgm:cxn modelId="{5984B6F6-FACF-4A73-B242-66AB489309C9}" type="presParOf" srcId="{96E6DFDD-7807-4F6E-B3D2-7836D8A69396}" destId="{11E1763D-AA09-440E-9E0A-DE094F539A0A}" srcOrd="2" destOrd="0" presId="urn:microsoft.com/office/officeart/2005/8/layout/vList2"/>
    <dgm:cxn modelId="{7BE9A193-6CD6-44FC-8FB8-682B80B4ECC8}" type="presParOf" srcId="{96E6DFDD-7807-4F6E-B3D2-7836D8A69396}" destId="{6363ED83-99F4-4680-9DC3-6237B57142CA}" srcOrd="3" destOrd="0" presId="urn:microsoft.com/office/officeart/2005/8/layout/vList2"/>
    <dgm:cxn modelId="{E2D630FC-2508-49D2-BEC7-845C29204A6C}" type="presParOf" srcId="{96E6DFDD-7807-4F6E-B3D2-7836D8A69396}" destId="{E29E8BD0-5105-4B56-863F-180FCD46B184}" srcOrd="4" destOrd="0" presId="urn:microsoft.com/office/officeart/2005/8/layout/vList2"/>
    <dgm:cxn modelId="{55AFE808-1F59-4BA5-A276-8691A80BD731}" type="presParOf" srcId="{96E6DFDD-7807-4F6E-B3D2-7836D8A69396}" destId="{A180131F-7A0E-4CF4-851C-B6838F9D773B}" srcOrd="5" destOrd="0" presId="urn:microsoft.com/office/officeart/2005/8/layout/vList2"/>
    <dgm:cxn modelId="{88652A37-2E72-4053-9765-2155B8137412}" type="presParOf" srcId="{96E6DFDD-7807-4F6E-B3D2-7836D8A69396}" destId="{B3051297-9932-442A-813B-D311E3294B8E}" srcOrd="6" destOrd="0" presId="urn:microsoft.com/office/officeart/2005/8/layout/vList2"/>
    <dgm:cxn modelId="{F50EA138-BA0A-4443-A9CD-127BD66EA963}" type="presParOf" srcId="{96E6DFDD-7807-4F6E-B3D2-7836D8A69396}" destId="{7EFBE0D9-44C5-47A9-9D69-36B8739BDB6C}" srcOrd="7" destOrd="0" presId="urn:microsoft.com/office/officeart/2005/8/layout/vList2"/>
    <dgm:cxn modelId="{AFEF7A63-1B0D-4C3C-8D49-60A0637D090A}" type="presParOf" srcId="{96E6DFDD-7807-4F6E-B3D2-7836D8A69396}" destId="{34B1D815-4A17-4A99-917C-94D18745BCC8}" srcOrd="8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EA31A9-43DA-4DFB-82DB-F908C9B0C92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6F646B-C07A-46E0-971F-5AB0859748D4}">
      <dgm:prSet/>
      <dgm:spPr/>
      <dgm:t>
        <a:bodyPr/>
        <a:lstStyle/>
        <a:p>
          <a:pPr rtl="0"/>
          <a:r>
            <a:rPr lang="en-US" b="0" baseline="0" dirty="0" smtClean="0"/>
            <a:t>The dataset contains 22424 driver images in total downloaded from </a:t>
          </a:r>
          <a:r>
            <a:rPr lang="en-US" b="0" baseline="0" dirty="0" err="1" smtClean="0">
              <a:hlinkClick xmlns:r="http://schemas.openxmlformats.org/officeDocument/2006/relationships" r:id="rId1"/>
            </a:rPr>
            <a:t>kaggle</a:t>
          </a:r>
          <a:r>
            <a:rPr lang="en-US" b="0" baseline="0" dirty="0" smtClean="0"/>
            <a:t>. </a:t>
          </a:r>
          <a:endParaRPr lang="en-US" b="0" baseline="0" dirty="0"/>
        </a:p>
      </dgm:t>
    </dgm:pt>
    <dgm:pt modelId="{B1473AB2-6ED4-4CF3-B754-B0490F4A5A7F}" type="parTrans" cxnId="{02D1D1D9-CED1-4D2F-9286-B24F325F4E1B}">
      <dgm:prSet/>
      <dgm:spPr/>
      <dgm:t>
        <a:bodyPr/>
        <a:lstStyle/>
        <a:p>
          <a:endParaRPr lang="en-US"/>
        </a:p>
      </dgm:t>
    </dgm:pt>
    <dgm:pt modelId="{4E12AD0A-3030-41FB-B28F-C7B79C386ADC}" type="sibTrans" cxnId="{02D1D1D9-CED1-4D2F-9286-B24F325F4E1B}">
      <dgm:prSet/>
      <dgm:spPr/>
      <dgm:t>
        <a:bodyPr/>
        <a:lstStyle/>
        <a:p>
          <a:endParaRPr lang="en-US"/>
        </a:p>
      </dgm:t>
    </dgm:pt>
    <dgm:pt modelId="{8C4633AA-2468-43B0-9A99-F2364AED4A22}">
      <dgm:prSet/>
      <dgm:spPr/>
      <dgm:t>
        <a:bodyPr/>
        <a:lstStyle/>
        <a:p>
          <a:pPr rtl="0"/>
          <a:r>
            <a:rPr lang="en-US" b="0" baseline="0" dirty="0" smtClean="0"/>
            <a:t>The dataset contains colored images of size 640 x 480 pixels. </a:t>
          </a:r>
          <a:endParaRPr lang="en-US" b="0" baseline="0" dirty="0"/>
        </a:p>
      </dgm:t>
    </dgm:pt>
    <dgm:pt modelId="{BC32AA37-9BD5-4B50-A042-4FDDD4854A80}" type="parTrans" cxnId="{10BF03C3-490D-42FB-81C9-B8449DF6810D}">
      <dgm:prSet/>
      <dgm:spPr/>
      <dgm:t>
        <a:bodyPr/>
        <a:lstStyle/>
        <a:p>
          <a:endParaRPr lang="en-US"/>
        </a:p>
      </dgm:t>
    </dgm:pt>
    <dgm:pt modelId="{32568353-3A38-4923-B5F0-3C9A567CA8FD}" type="sibTrans" cxnId="{10BF03C3-490D-42FB-81C9-B8449DF6810D}">
      <dgm:prSet/>
      <dgm:spPr/>
      <dgm:t>
        <a:bodyPr/>
        <a:lstStyle/>
        <a:p>
          <a:endParaRPr lang="en-US"/>
        </a:p>
      </dgm:t>
    </dgm:pt>
    <dgm:pt modelId="{1C0BA4E1-4D8D-49BC-9425-2BDCB5729D9E}">
      <dgm:prSet/>
      <dgm:spPr/>
      <dgm:t>
        <a:bodyPr/>
        <a:lstStyle/>
        <a:p>
          <a:pPr rtl="0"/>
          <a:r>
            <a:rPr lang="en-US" b="0" baseline="0" dirty="0" smtClean="0"/>
            <a:t>Stratified splitting will use to split the dataset into 80:10 Training-Testing ratio. </a:t>
          </a:r>
          <a:endParaRPr lang="en-US" b="0" baseline="0" dirty="0"/>
        </a:p>
      </dgm:t>
    </dgm:pt>
    <dgm:pt modelId="{2247BD98-5518-4131-BF3B-AEC33E9C6795}" type="parTrans" cxnId="{3021B394-A75F-4A99-883A-209BF0FED869}">
      <dgm:prSet/>
      <dgm:spPr/>
      <dgm:t>
        <a:bodyPr/>
        <a:lstStyle/>
        <a:p>
          <a:endParaRPr lang="en-US"/>
        </a:p>
      </dgm:t>
    </dgm:pt>
    <dgm:pt modelId="{FB09142C-A067-416E-9CCD-0683DB8A4F81}" type="sibTrans" cxnId="{3021B394-A75F-4A99-883A-209BF0FED869}">
      <dgm:prSet/>
      <dgm:spPr/>
      <dgm:t>
        <a:bodyPr/>
        <a:lstStyle/>
        <a:p>
          <a:endParaRPr lang="en-US"/>
        </a:p>
      </dgm:t>
    </dgm:pt>
    <dgm:pt modelId="{5307D532-7490-4F02-861F-CF0D6E664DA9}">
      <dgm:prSet/>
      <dgm:spPr/>
      <dgm:t>
        <a:bodyPr/>
        <a:lstStyle/>
        <a:p>
          <a:pPr rtl="0"/>
          <a:r>
            <a:rPr lang="en-US" b="0" baseline="0" dirty="0" smtClean="0"/>
            <a:t>The training dataset is further split into 90:10 Training-Validation set.</a:t>
          </a:r>
          <a:endParaRPr lang="en-US" dirty="0"/>
        </a:p>
      </dgm:t>
    </dgm:pt>
    <dgm:pt modelId="{460AE7B9-0D98-4805-A1A7-C0750F738FD0}" type="parTrans" cxnId="{9C99A8ED-2C37-4ED2-903D-76DC945DAE56}">
      <dgm:prSet/>
      <dgm:spPr/>
      <dgm:t>
        <a:bodyPr/>
        <a:lstStyle/>
        <a:p>
          <a:endParaRPr lang="en-US"/>
        </a:p>
      </dgm:t>
    </dgm:pt>
    <dgm:pt modelId="{88FD9491-346E-4CF1-BCDD-93BB6C936530}" type="sibTrans" cxnId="{9C99A8ED-2C37-4ED2-903D-76DC945DAE56}">
      <dgm:prSet/>
      <dgm:spPr/>
      <dgm:t>
        <a:bodyPr/>
        <a:lstStyle/>
        <a:p>
          <a:endParaRPr lang="en-US"/>
        </a:p>
      </dgm:t>
    </dgm:pt>
    <dgm:pt modelId="{662F6DBC-1CD2-4BA9-AFBB-CD4B61563A93}">
      <dgm:prSet/>
      <dgm:spPr/>
      <dgm:t>
        <a:bodyPr/>
        <a:lstStyle/>
        <a:p>
          <a:pPr rtl="0"/>
          <a:r>
            <a:rPr lang="en-US" b="0" baseline="0" dirty="0" smtClean="0"/>
            <a:t>10 classes to predict</a:t>
          </a:r>
          <a:endParaRPr lang="en-US" b="0" baseline="0" dirty="0"/>
        </a:p>
      </dgm:t>
    </dgm:pt>
    <dgm:pt modelId="{5CA4C5EC-BB92-460D-8877-3E3FD403FB7E}" type="parTrans" cxnId="{70C51396-0064-442D-8511-6F297905147E}">
      <dgm:prSet/>
      <dgm:spPr/>
      <dgm:t>
        <a:bodyPr/>
        <a:lstStyle/>
        <a:p>
          <a:endParaRPr lang="en-US"/>
        </a:p>
      </dgm:t>
    </dgm:pt>
    <dgm:pt modelId="{96467D6E-A87C-4415-8B78-3CA3489E6B68}" type="sibTrans" cxnId="{70C51396-0064-442D-8511-6F297905147E}">
      <dgm:prSet/>
      <dgm:spPr/>
      <dgm:t>
        <a:bodyPr/>
        <a:lstStyle/>
        <a:p>
          <a:endParaRPr lang="en-US"/>
        </a:p>
      </dgm:t>
    </dgm:pt>
    <dgm:pt modelId="{4CE127FB-A8D6-458D-97EE-99AF8FF83FD7}" type="pres">
      <dgm:prSet presAssocID="{D6EA31A9-43DA-4DFB-82DB-F908C9B0C92F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C15E77-F83C-4674-B572-B75B0DFDBFB8}" type="pres">
      <dgm:prSet presAssocID="{1F6F646B-C07A-46E0-971F-5AB0859748D4}" presName="circ1" presStyleLbl="vennNode1" presStyleIdx="0" presStyleCnt="5"/>
      <dgm:spPr/>
    </dgm:pt>
    <dgm:pt modelId="{1C67D6E3-53D2-4018-8199-706066237EED}" type="pres">
      <dgm:prSet presAssocID="{1F6F646B-C07A-46E0-971F-5AB0859748D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33126-C205-4D36-8CBE-18EE41D996ED}" type="pres">
      <dgm:prSet presAssocID="{8C4633AA-2468-43B0-9A99-F2364AED4A22}" presName="circ2" presStyleLbl="vennNode1" presStyleIdx="1" presStyleCnt="5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endParaRPr lang="en-US"/>
        </a:p>
      </dgm:t>
    </dgm:pt>
    <dgm:pt modelId="{3B0A1796-7678-40CD-B634-6DF8981A0BDC}" type="pres">
      <dgm:prSet presAssocID="{8C4633AA-2468-43B0-9A99-F2364AED4A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C7BA3-EEE6-40B0-92EC-12D2FDC95458}" type="pres">
      <dgm:prSet presAssocID="{1C0BA4E1-4D8D-49BC-9425-2BDCB5729D9E}" presName="circ3" presStyleLbl="vennNode1" presStyleIdx="2" presStyleCnt="5"/>
      <dgm:spPr/>
    </dgm:pt>
    <dgm:pt modelId="{8F6F5AD0-C234-4149-B94D-41896D66A2A7}" type="pres">
      <dgm:prSet presAssocID="{1C0BA4E1-4D8D-49BC-9425-2BDCB5729D9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C8ACF-CFA5-4528-84D5-0E09F9397D49}" type="pres">
      <dgm:prSet presAssocID="{5307D532-7490-4F02-861F-CF0D6E664DA9}" presName="circ4" presStyleLbl="vennNode1" presStyleIdx="3" presStyleCnt="5"/>
      <dgm:spPr/>
    </dgm:pt>
    <dgm:pt modelId="{A37BF93E-C9F0-4A96-BA6F-D0FD0A4AD351}" type="pres">
      <dgm:prSet presAssocID="{5307D532-7490-4F02-861F-CF0D6E664DA9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D3F84-86AA-4A05-A9F6-E98186684296}" type="pres">
      <dgm:prSet presAssocID="{662F6DBC-1CD2-4BA9-AFBB-CD4B61563A93}" presName="circ5" presStyleLbl="vennNode1" presStyleIdx="4" presStyleCnt="5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endParaRPr lang="en-US"/>
        </a:p>
      </dgm:t>
    </dgm:pt>
    <dgm:pt modelId="{CF26EBA6-2CEB-4F90-AE67-CBCA8E9244E1}" type="pres">
      <dgm:prSet presAssocID="{662F6DBC-1CD2-4BA9-AFBB-CD4B61563A93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21B394-A75F-4A99-883A-209BF0FED869}" srcId="{D6EA31A9-43DA-4DFB-82DB-F908C9B0C92F}" destId="{1C0BA4E1-4D8D-49BC-9425-2BDCB5729D9E}" srcOrd="2" destOrd="0" parTransId="{2247BD98-5518-4131-BF3B-AEC33E9C6795}" sibTransId="{FB09142C-A067-416E-9CCD-0683DB8A4F81}"/>
    <dgm:cxn modelId="{218C3DB2-6300-4F5E-AE89-E61E1913A34D}" type="presOf" srcId="{662F6DBC-1CD2-4BA9-AFBB-CD4B61563A93}" destId="{CF26EBA6-2CEB-4F90-AE67-CBCA8E9244E1}" srcOrd="0" destOrd="0" presId="urn:microsoft.com/office/officeart/2005/8/layout/venn1"/>
    <dgm:cxn modelId="{9C99A8ED-2C37-4ED2-903D-76DC945DAE56}" srcId="{D6EA31A9-43DA-4DFB-82DB-F908C9B0C92F}" destId="{5307D532-7490-4F02-861F-CF0D6E664DA9}" srcOrd="3" destOrd="0" parTransId="{460AE7B9-0D98-4805-A1A7-C0750F738FD0}" sibTransId="{88FD9491-346E-4CF1-BCDD-93BB6C936530}"/>
    <dgm:cxn modelId="{10BF03C3-490D-42FB-81C9-B8449DF6810D}" srcId="{D6EA31A9-43DA-4DFB-82DB-F908C9B0C92F}" destId="{8C4633AA-2468-43B0-9A99-F2364AED4A22}" srcOrd="1" destOrd="0" parTransId="{BC32AA37-9BD5-4B50-A042-4FDDD4854A80}" sibTransId="{32568353-3A38-4923-B5F0-3C9A567CA8FD}"/>
    <dgm:cxn modelId="{996C0BD1-2CBF-4418-9B55-656D2A3F555F}" type="presOf" srcId="{1F6F646B-C07A-46E0-971F-5AB0859748D4}" destId="{1C67D6E3-53D2-4018-8199-706066237EED}" srcOrd="0" destOrd="0" presId="urn:microsoft.com/office/officeart/2005/8/layout/venn1"/>
    <dgm:cxn modelId="{A953F652-EE62-4E66-A509-E488B340AA71}" type="presOf" srcId="{D6EA31A9-43DA-4DFB-82DB-F908C9B0C92F}" destId="{4CE127FB-A8D6-458D-97EE-99AF8FF83FD7}" srcOrd="0" destOrd="0" presId="urn:microsoft.com/office/officeart/2005/8/layout/venn1"/>
    <dgm:cxn modelId="{70C51396-0064-442D-8511-6F297905147E}" srcId="{D6EA31A9-43DA-4DFB-82DB-F908C9B0C92F}" destId="{662F6DBC-1CD2-4BA9-AFBB-CD4B61563A93}" srcOrd="4" destOrd="0" parTransId="{5CA4C5EC-BB92-460D-8877-3E3FD403FB7E}" sibTransId="{96467D6E-A87C-4415-8B78-3CA3489E6B68}"/>
    <dgm:cxn modelId="{5C369CE8-294E-4C02-AFE1-EC2F7C11EDF8}" type="presOf" srcId="{5307D532-7490-4F02-861F-CF0D6E664DA9}" destId="{A37BF93E-C9F0-4A96-BA6F-D0FD0A4AD351}" srcOrd="0" destOrd="0" presId="urn:microsoft.com/office/officeart/2005/8/layout/venn1"/>
    <dgm:cxn modelId="{02D1D1D9-CED1-4D2F-9286-B24F325F4E1B}" srcId="{D6EA31A9-43DA-4DFB-82DB-F908C9B0C92F}" destId="{1F6F646B-C07A-46E0-971F-5AB0859748D4}" srcOrd="0" destOrd="0" parTransId="{B1473AB2-6ED4-4CF3-B754-B0490F4A5A7F}" sibTransId="{4E12AD0A-3030-41FB-B28F-C7B79C386ADC}"/>
    <dgm:cxn modelId="{2E5E6026-75D8-4E51-B06A-FC7393366527}" type="presOf" srcId="{8C4633AA-2468-43B0-9A99-F2364AED4A22}" destId="{3B0A1796-7678-40CD-B634-6DF8981A0BDC}" srcOrd="0" destOrd="0" presId="urn:microsoft.com/office/officeart/2005/8/layout/venn1"/>
    <dgm:cxn modelId="{398EABBC-5D4E-4C6B-A254-156B78C144F9}" type="presOf" srcId="{1C0BA4E1-4D8D-49BC-9425-2BDCB5729D9E}" destId="{8F6F5AD0-C234-4149-B94D-41896D66A2A7}" srcOrd="0" destOrd="0" presId="urn:microsoft.com/office/officeart/2005/8/layout/venn1"/>
    <dgm:cxn modelId="{3F21ABE6-19BB-44F3-A618-D55C44555E3C}" type="presParOf" srcId="{4CE127FB-A8D6-458D-97EE-99AF8FF83FD7}" destId="{93C15E77-F83C-4674-B572-B75B0DFDBFB8}" srcOrd="0" destOrd="0" presId="urn:microsoft.com/office/officeart/2005/8/layout/venn1"/>
    <dgm:cxn modelId="{D52E4385-2E16-453C-A283-CD4B03A74657}" type="presParOf" srcId="{4CE127FB-A8D6-458D-97EE-99AF8FF83FD7}" destId="{1C67D6E3-53D2-4018-8199-706066237EED}" srcOrd="1" destOrd="0" presId="urn:microsoft.com/office/officeart/2005/8/layout/venn1"/>
    <dgm:cxn modelId="{B0668760-14C8-4333-AE76-99D595943B69}" type="presParOf" srcId="{4CE127FB-A8D6-458D-97EE-99AF8FF83FD7}" destId="{73033126-C205-4D36-8CBE-18EE41D996ED}" srcOrd="2" destOrd="0" presId="urn:microsoft.com/office/officeart/2005/8/layout/venn1"/>
    <dgm:cxn modelId="{79825DAE-C62C-46B2-BE69-E7DF0A5FD49A}" type="presParOf" srcId="{4CE127FB-A8D6-458D-97EE-99AF8FF83FD7}" destId="{3B0A1796-7678-40CD-B634-6DF8981A0BDC}" srcOrd="3" destOrd="0" presId="urn:microsoft.com/office/officeart/2005/8/layout/venn1"/>
    <dgm:cxn modelId="{6674BDFB-B99F-41E2-AC99-B632E83F84EF}" type="presParOf" srcId="{4CE127FB-A8D6-458D-97EE-99AF8FF83FD7}" destId="{BF6C7BA3-EEE6-40B0-92EC-12D2FDC95458}" srcOrd="4" destOrd="0" presId="urn:microsoft.com/office/officeart/2005/8/layout/venn1"/>
    <dgm:cxn modelId="{4E513351-8A96-4B80-BA61-C6CD771CA39C}" type="presParOf" srcId="{4CE127FB-A8D6-458D-97EE-99AF8FF83FD7}" destId="{8F6F5AD0-C234-4149-B94D-41896D66A2A7}" srcOrd="5" destOrd="0" presId="urn:microsoft.com/office/officeart/2005/8/layout/venn1"/>
    <dgm:cxn modelId="{7B281D4A-0AF0-4EB3-8B66-3EBC33B7F603}" type="presParOf" srcId="{4CE127FB-A8D6-458D-97EE-99AF8FF83FD7}" destId="{F08C8ACF-CFA5-4528-84D5-0E09F9397D49}" srcOrd="6" destOrd="0" presId="urn:microsoft.com/office/officeart/2005/8/layout/venn1"/>
    <dgm:cxn modelId="{41257619-BD1B-465F-BE1A-A7F7B7EDEC6D}" type="presParOf" srcId="{4CE127FB-A8D6-458D-97EE-99AF8FF83FD7}" destId="{A37BF93E-C9F0-4A96-BA6F-D0FD0A4AD351}" srcOrd="7" destOrd="0" presId="urn:microsoft.com/office/officeart/2005/8/layout/venn1"/>
    <dgm:cxn modelId="{8BA19589-BEEA-42D2-B2B6-F3EE4C101FCB}" type="presParOf" srcId="{4CE127FB-A8D6-458D-97EE-99AF8FF83FD7}" destId="{9F3D3F84-86AA-4A05-A9F6-E98186684296}" srcOrd="8" destOrd="0" presId="urn:microsoft.com/office/officeart/2005/8/layout/venn1"/>
    <dgm:cxn modelId="{2CED0950-394E-42A3-BDAD-EC982A2419FD}" type="presParOf" srcId="{4CE127FB-A8D6-458D-97EE-99AF8FF83FD7}" destId="{CF26EBA6-2CEB-4F90-AE67-CBCA8E9244E1}" srcOrd="9" destOrd="0" presId="urn:microsoft.com/office/officeart/2005/8/layout/venn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EE377A-5D88-4C42-8DF0-21E3C6B510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543AE1-0106-4DB9-A84B-D54342C6A5A5}">
      <dgm:prSet/>
      <dgm:spPr/>
      <dgm:t>
        <a:bodyPr/>
        <a:lstStyle/>
        <a:p>
          <a:pPr rtl="0"/>
          <a:r>
            <a:rPr lang="en-US" b="0" baseline="0" dirty="0" smtClean="0"/>
            <a:t>0: Safe driving</a:t>
          </a:r>
          <a:endParaRPr lang="en-US" dirty="0"/>
        </a:p>
      </dgm:t>
    </dgm:pt>
    <dgm:pt modelId="{7CF27206-C5F9-4F70-985E-EA766630B259}" type="parTrans" cxnId="{882BCC49-CFFB-4162-AC1F-3B4B45154B31}">
      <dgm:prSet/>
      <dgm:spPr/>
      <dgm:t>
        <a:bodyPr/>
        <a:lstStyle/>
        <a:p>
          <a:endParaRPr lang="en-US"/>
        </a:p>
      </dgm:t>
    </dgm:pt>
    <dgm:pt modelId="{6DFE9E6F-CF46-4BE9-9F05-EDBAE35D12EE}" type="sibTrans" cxnId="{882BCC49-CFFB-4162-AC1F-3B4B45154B31}">
      <dgm:prSet/>
      <dgm:spPr/>
      <dgm:t>
        <a:bodyPr/>
        <a:lstStyle/>
        <a:p>
          <a:endParaRPr lang="en-US"/>
        </a:p>
      </dgm:t>
    </dgm:pt>
    <dgm:pt modelId="{2FB468C9-8ADA-4BE7-92A4-ACE60005DDAA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b="0" baseline="0" dirty="0" smtClean="0"/>
            <a:t>1: Texting - right</a:t>
          </a:r>
          <a:endParaRPr lang="en-US" dirty="0"/>
        </a:p>
      </dgm:t>
    </dgm:pt>
    <dgm:pt modelId="{D18A608C-21A4-451E-9D8D-CCFDE7CA199B}" type="parTrans" cxnId="{8487C850-5015-4E52-9ECE-E6B6CC644B6B}">
      <dgm:prSet/>
      <dgm:spPr/>
      <dgm:t>
        <a:bodyPr/>
        <a:lstStyle/>
        <a:p>
          <a:endParaRPr lang="en-US"/>
        </a:p>
      </dgm:t>
    </dgm:pt>
    <dgm:pt modelId="{B129F711-9273-49AC-8021-150DFDAF1A00}" type="sibTrans" cxnId="{8487C850-5015-4E52-9ECE-E6B6CC644B6B}">
      <dgm:prSet/>
      <dgm:spPr/>
      <dgm:t>
        <a:bodyPr/>
        <a:lstStyle/>
        <a:p>
          <a:endParaRPr lang="en-US"/>
        </a:p>
      </dgm:t>
    </dgm:pt>
    <dgm:pt modelId="{B34BB977-B2D5-4E4E-A1EE-17BB92C3DF82}">
      <dgm:prSet/>
      <dgm:spPr/>
      <dgm:t>
        <a:bodyPr/>
        <a:lstStyle/>
        <a:p>
          <a:pPr rtl="0"/>
          <a:r>
            <a:rPr lang="en-US" b="0" baseline="0" dirty="0" smtClean="0"/>
            <a:t>2: Talking on the phone - right</a:t>
          </a:r>
          <a:endParaRPr lang="en-US" dirty="0"/>
        </a:p>
      </dgm:t>
    </dgm:pt>
    <dgm:pt modelId="{F4DEF2E2-03D0-4493-8881-D50E061A3530}" type="parTrans" cxnId="{2E8CCB36-7AC5-4A7E-A4BA-F78EC3713103}">
      <dgm:prSet/>
      <dgm:spPr/>
      <dgm:t>
        <a:bodyPr/>
        <a:lstStyle/>
        <a:p>
          <a:endParaRPr lang="en-US"/>
        </a:p>
      </dgm:t>
    </dgm:pt>
    <dgm:pt modelId="{AAFCB73C-01A0-40CF-91F5-34736E2D3C94}" type="sibTrans" cxnId="{2E8CCB36-7AC5-4A7E-A4BA-F78EC3713103}">
      <dgm:prSet/>
      <dgm:spPr/>
      <dgm:t>
        <a:bodyPr/>
        <a:lstStyle/>
        <a:p>
          <a:endParaRPr lang="en-US"/>
        </a:p>
      </dgm:t>
    </dgm:pt>
    <dgm:pt modelId="{19C37F04-9DFA-4BC3-8855-4DF86767652E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b="0" baseline="0" dirty="0" smtClean="0"/>
            <a:t>3: Texting - left</a:t>
          </a:r>
          <a:endParaRPr lang="en-US" dirty="0"/>
        </a:p>
      </dgm:t>
    </dgm:pt>
    <dgm:pt modelId="{7D08AC98-3EAC-418A-BC5F-CE7EB8969150}" type="parTrans" cxnId="{53F8E402-B250-4AE3-B1F2-C06F7551E409}">
      <dgm:prSet/>
      <dgm:spPr/>
      <dgm:t>
        <a:bodyPr/>
        <a:lstStyle/>
        <a:p>
          <a:endParaRPr lang="en-US"/>
        </a:p>
      </dgm:t>
    </dgm:pt>
    <dgm:pt modelId="{12AE94F5-C7D6-4801-986A-076676F4032B}" type="sibTrans" cxnId="{53F8E402-B250-4AE3-B1F2-C06F7551E409}">
      <dgm:prSet/>
      <dgm:spPr/>
      <dgm:t>
        <a:bodyPr/>
        <a:lstStyle/>
        <a:p>
          <a:endParaRPr lang="en-US"/>
        </a:p>
      </dgm:t>
    </dgm:pt>
    <dgm:pt modelId="{A445173A-A58D-4B4B-8B6E-AC63E8968E31}">
      <dgm:prSet/>
      <dgm:spPr/>
      <dgm:t>
        <a:bodyPr/>
        <a:lstStyle/>
        <a:p>
          <a:pPr rtl="0"/>
          <a:r>
            <a:rPr lang="en-US" b="0" baseline="0" dirty="0" smtClean="0"/>
            <a:t>4: Talking on the phone - left</a:t>
          </a:r>
          <a:endParaRPr lang="en-US" dirty="0"/>
        </a:p>
      </dgm:t>
    </dgm:pt>
    <dgm:pt modelId="{9E912610-D921-47C2-9F5B-CA853DE20BD3}" type="parTrans" cxnId="{BBC7D46A-5E4F-434F-A16C-48481E16577A}">
      <dgm:prSet/>
      <dgm:spPr/>
      <dgm:t>
        <a:bodyPr/>
        <a:lstStyle/>
        <a:p>
          <a:endParaRPr lang="en-US"/>
        </a:p>
      </dgm:t>
    </dgm:pt>
    <dgm:pt modelId="{49F36CBA-4524-4CB4-9C45-6A2264B989F9}" type="sibTrans" cxnId="{BBC7D46A-5E4F-434F-A16C-48481E16577A}">
      <dgm:prSet/>
      <dgm:spPr/>
      <dgm:t>
        <a:bodyPr/>
        <a:lstStyle/>
        <a:p>
          <a:endParaRPr lang="en-US"/>
        </a:p>
      </dgm:t>
    </dgm:pt>
    <dgm:pt modelId="{B49C9D54-19F6-4109-B788-13E932B7D31A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b="0" baseline="0" dirty="0" smtClean="0"/>
            <a:t>5: Operating the radio</a:t>
          </a:r>
          <a:endParaRPr lang="en-US" dirty="0"/>
        </a:p>
      </dgm:t>
    </dgm:pt>
    <dgm:pt modelId="{71D57D52-FFB6-43B9-9DD0-3C134532EF54}" type="parTrans" cxnId="{CAE24E19-79A5-4105-8C85-96C34CFEA55C}">
      <dgm:prSet/>
      <dgm:spPr/>
      <dgm:t>
        <a:bodyPr/>
        <a:lstStyle/>
        <a:p>
          <a:endParaRPr lang="en-US"/>
        </a:p>
      </dgm:t>
    </dgm:pt>
    <dgm:pt modelId="{DA984CA3-A807-420B-B2ED-1CF4FBBEE92F}" type="sibTrans" cxnId="{CAE24E19-79A5-4105-8C85-96C34CFEA55C}">
      <dgm:prSet/>
      <dgm:spPr/>
      <dgm:t>
        <a:bodyPr/>
        <a:lstStyle/>
        <a:p>
          <a:endParaRPr lang="en-US"/>
        </a:p>
      </dgm:t>
    </dgm:pt>
    <dgm:pt modelId="{9A015738-26FD-432B-BE53-04F5AFC36577}">
      <dgm:prSet/>
      <dgm:spPr/>
      <dgm:t>
        <a:bodyPr/>
        <a:lstStyle/>
        <a:p>
          <a:pPr rtl="0"/>
          <a:r>
            <a:rPr lang="en-US" b="0" baseline="0" dirty="0" smtClean="0"/>
            <a:t>6: Drinking</a:t>
          </a:r>
          <a:endParaRPr lang="en-US" dirty="0"/>
        </a:p>
      </dgm:t>
    </dgm:pt>
    <dgm:pt modelId="{8CAECBE4-796D-4B3D-B23B-792727263572}" type="parTrans" cxnId="{06F70D41-03E6-40D7-830F-4011BAF2FADD}">
      <dgm:prSet/>
      <dgm:spPr/>
      <dgm:t>
        <a:bodyPr/>
        <a:lstStyle/>
        <a:p>
          <a:endParaRPr lang="en-US"/>
        </a:p>
      </dgm:t>
    </dgm:pt>
    <dgm:pt modelId="{D3786D67-763F-49D8-9A48-530F44DE855F}" type="sibTrans" cxnId="{06F70D41-03E6-40D7-830F-4011BAF2FADD}">
      <dgm:prSet/>
      <dgm:spPr/>
      <dgm:t>
        <a:bodyPr/>
        <a:lstStyle/>
        <a:p>
          <a:endParaRPr lang="en-US"/>
        </a:p>
      </dgm:t>
    </dgm:pt>
    <dgm:pt modelId="{C2A41D5B-8A8F-4845-989A-169230B3A3CA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b="0" baseline="0" dirty="0" smtClean="0"/>
            <a:t>7: Reaching behind</a:t>
          </a:r>
          <a:endParaRPr lang="en-US" dirty="0"/>
        </a:p>
      </dgm:t>
    </dgm:pt>
    <dgm:pt modelId="{10A2F6E7-88E0-404B-A1A9-18472830BD93}" type="parTrans" cxnId="{59219FAB-6B8D-4E2B-83B7-A6647B4809DB}">
      <dgm:prSet/>
      <dgm:spPr/>
      <dgm:t>
        <a:bodyPr/>
        <a:lstStyle/>
        <a:p>
          <a:endParaRPr lang="en-US"/>
        </a:p>
      </dgm:t>
    </dgm:pt>
    <dgm:pt modelId="{A8C54939-4FFD-4C06-984A-C592AEA3FDD9}" type="sibTrans" cxnId="{59219FAB-6B8D-4E2B-83B7-A6647B4809DB}">
      <dgm:prSet/>
      <dgm:spPr/>
      <dgm:t>
        <a:bodyPr/>
        <a:lstStyle/>
        <a:p>
          <a:endParaRPr lang="en-US"/>
        </a:p>
      </dgm:t>
    </dgm:pt>
    <dgm:pt modelId="{5A93CB99-E512-466A-87E6-EBB88ADC74B3}">
      <dgm:prSet/>
      <dgm:spPr/>
      <dgm:t>
        <a:bodyPr/>
        <a:lstStyle/>
        <a:p>
          <a:pPr rtl="0"/>
          <a:r>
            <a:rPr lang="en-US" b="0" baseline="0" dirty="0" smtClean="0"/>
            <a:t>8: Hair and makeup</a:t>
          </a:r>
          <a:endParaRPr lang="en-US" dirty="0"/>
        </a:p>
      </dgm:t>
    </dgm:pt>
    <dgm:pt modelId="{E2A7749D-947B-4811-98FD-3380D051CE6D}" type="parTrans" cxnId="{405A094E-8E59-4E50-B6AF-1055DB1E35A8}">
      <dgm:prSet/>
      <dgm:spPr/>
      <dgm:t>
        <a:bodyPr/>
        <a:lstStyle/>
        <a:p>
          <a:endParaRPr lang="en-US"/>
        </a:p>
      </dgm:t>
    </dgm:pt>
    <dgm:pt modelId="{779F2D1C-14BA-477C-A2C9-95DE69E9A724}" type="sibTrans" cxnId="{405A094E-8E59-4E50-B6AF-1055DB1E35A8}">
      <dgm:prSet/>
      <dgm:spPr/>
      <dgm:t>
        <a:bodyPr/>
        <a:lstStyle/>
        <a:p>
          <a:endParaRPr lang="en-US"/>
        </a:p>
      </dgm:t>
    </dgm:pt>
    <dgm:pt modelId="{BE481F6E-1344-4D45-AE9D-FD90D7E3977E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b="0" baseline="0" dirty="0" smtClean="0"/>
            <a:t>9: Talking to passenger</a:t>
          </a:r>
          <a:endParaRPr lang="en-US" dirty="0"/>
        </a:p>
      </dgm:t>
    </dgm:pt>
    <dgm:pt modelId="{267D5826-6CB4-439C-B89B-E5794FFF88ED}" type="parTrans" cxnId="{BC185AF2-95E3-4335-B2A0-1BA9203221F5}">
      <dgm:prSet/>
      <dgm:spPr/>
      <dgm:t>
        <a:bodyPr/>
        <a:lstStyle/>
        <a:p>
          <a:endParaRPr lang="en-US"/>
        </a:p>
      </dgm:t>
    </dgm:pt>
    <dgm:pt modelId="{A160D85B-AD68-4F05-8EEB-F02A710A1DF5}" type="sibTrans" cxnId="{BC185AF2-95E3-4335-B2A0-1BA9203221F5}">
      <dgm:prSet/>
      <dgm:spPr/>
      <dgm:t>
        <a:bodyPr/>
        <a:lstStyle/>
        <a:p>
          <a:endParaRPr lang="en-US"/>
        </a:p>
      </dgm:t>
    </dgm:pt>
    <dgm:pt modelId="{A5A538F6-17D6-4FFE-B78A-1E0B842743E0}" type="pres">
      <dgm:prSet presAssocID="{B7EE377A-5D88-4C42-8DF0-21E3C6B510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2D618D-EE97-4E35-AE48-227607504B85}" type="pres">
      <dgm:prSet presAssocID="{5E543AE1-0106-4DB9-A84B-D54342C6A5A5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DEB86-F873-4A73-B9EB-8DBD642538EA}" type="pres">
      <dgm:prSet presAssocID="{6DFE9E6F-CF46-4BE9-9F05-EDBAE35D12EE}" presName="spacer" presStyleCnt="0"/>
      <dgm:spPr/>
    </dgm:pt>
    <dgm:pt modelId="{0E4A156A-8D69-4102-81BF-53EBD451E036}" type="pres">
      <dgm:prSet presAssocID="{2FB468C9-8ADA-4BE7-92A4-ACE60005DDAA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C326-117D-4D21-81E6-E34A8BFC14F4}" type="pres">
      <dgm:prSet presAssocID="{B129F711-9273-49AC-8021-150DFDAF1A00}" presName="spacer" presStyleCnt="0"/>
      <dgm:spPr/>
    </dgm:pt>
    <dgm:pt modelId="{1A8D4D3A-5FBE-489A-8EA2-37DCD9EB4356}" type="pres">
      <dgm:prSet presAssocID="{B34BB977-B2D5-4E4E-A1EE-17BB92C3DF82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4C0E7-77D3-445E-BAAB-FF57C360C4F2}" type="pres">
      <dgm:prSet presAssocID="{AAFCB73C-01A0-40CF-91F5-34736E2D3C94}" presName="spacer" presStyleCnt="0"/>
      <dgm:spPr/>
    </dgm:pt>
    <dgm:pt modelId="{F95DD0DE-180D-4F89-868E-91B6647ED581}" type="pres">
      <dgm:prSet presAssocID="{19C37F04-9DFA-4BC3-8855-4DF86767652E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C2485-0C92-4033-AEEA-9703A4B00DA4}" type="pres">
      <dgm:prSet presAssocID="{12AE94F5-C7D6-4801-986A-076676F4032B}" presName="spacer" presStyleCnt="0"/>
      <dgm:spPr/>
    </dgm:pt>
    <dgm:pt modelId="{FE320F35-3DFD-42CF-81AE-2061DBEDB146}" type="pres">
      <dgm:prSet presAssocID="{A445173A-A58D-4B4B-8B6E-AC63E8968E31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62BC7-576B-458E-AD93-4D011A3CAE62}" type="pres">
      <dgm:prSet presAssocID="{49F36CBA-4524-4CB4-9C45-6A2264B989F9}" presName="spacer" presStyleCnt="0"/>
      <dgm:spPr/>
    </dgm:pt>
    <dgm:pt modelId="{F5693788-1EBA-4DB3-9944-A31DF40F87AF}" type="pres">
      <dgm:prSet presAssocID="{B49C9D54-19F6-4109-B788-13E932B7D31A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12C1A-14C7-415F-B5D7-8F15A0368993}" type="pres">
      <dgm:prSet presAssocID="{DA984CA3-A807-420B-B2ED-1CF4FBBEE92F}" presName="spacer" presStyleCnt="0"/>
      <dgm:spPr/>
    </dgm:pt>
    <dgm:pt modelId="{8A9A38F9-9F9A-4CDB-B974-358DEC9C4B8D}" type="pres">
      <dgm:prSet presAssocID="{9A015738-26FD-432B-BE53-04F5AFC36577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54FA0-F3F8-4F66-9F42-82682FBEE00E}" type="pres">
      <dgm:prSet presAssocID="{D3786D67-763F-49D8-9A48-530F44DE855F}" presName="spacer" presStyleCnt="0"/>
      <dgm:spPr/>
    </dgm:pt>
    <dgm:pt modelId="{B580AE4A-A9FC-4488-A918-FCBC87C04E2B}" type="pres">
      <dgm:prSet presAssocID="{C2A41D5B-8A8F-4845-989A-169230B3A3CA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9FFDEE-133A-4D85-BCEB-FB1426955A93}" type="pres">
      <dgm:prSet presAssocID="{A8C54939-4FFD-4C06-984A-C592AEA3FDD9}" presName="spacer" presStyleCnt="0"/>
      <dgm:spPr/>
    </dgm:pt>
    <dgm:pt modelId="{0962A414-C985-4672-BF93-838BDCF1B789}" type="pres">
      <dgm:prSet presAssocID="{5A93CB99-E512-466A-87E6-EBB88ADC74B3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2E7FF9-2F65-44B9-BD48-68D25E233839}" type="pres">
      <dgm:prSet presAssocID="{779F2D1C-14BA-477C-A2C9-95DE69E9A724}" presName="spacer" presStyleCnt="0"/>
      <dgm:spPr/>
    </dgm:pt>
    <dgm:pt modelId="{1E813CC4-7522-41A1-9326-8CE421F02523}" type="pres">
      <dgm:prSet presAssocID="{BE481F6E-1344-4D45-AE9D-FD90D7E3977E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5F475-71AA-4EC4-A09F-A167438F7936}" type="presOf" srcId="{A445173A-A58D-4B4B-8B6E-AC63E8968E31}" destId="{FE320F35-3DFD-42CF-81AE-2061DBEDB146}" srcOrd="0" destOrd="0" presId="urn:microsoft.com/office/officeart/2005/8/layout/vList2"/>
    <dgm:cxn modelId="{E6FDA556-7B6D-4C4C-9768-9CE261981D03}" type="presOf" srcId="{B7EE377A-5D88-4C42-8DF0-21E3C6B51072}" destId="{A5A538F6-17D6-4FFE-B78A-1E0B842743E0}" srcOrd="0" destOrd="0" presId="urn:microsoft.com/office/officeart/2005/8/layout/vList2"/>
    <dgm:cxn modelId="{59219FAB-6B8D-4E2B-83B7-A6647B4809DB}" srcId="{B7EE377A-5D88-4C42-8DF0-21E3C6B51072}" destId="{C2A41D5B-8A8F-4845-989A-169230B3A3CA}" srcOrd="7" destOrd="0" parTransId="{10A2F6E7-88E0-404B-A1A9-18472830BD93}" sibTransId="{A8C54939-4FFD-4C06-984A-C592AEA3FDD9}"/>
    <dgm:cxn modelId="{2E8CCB36-7AC5-4A7E-A4BA-F78EC3713103}" srcId="{B7EE377A-5D88-4C42-8DF0-21E3C6B51072}" destId="{B34BB977-B2D5-4E4E-A1EE-17BB92C3DF82}" srcOrd="2" destOrd="0" parTransId="{F4DEF2E2-03D0-4493-8881-D50E061A3530}" sibTransId="{AAFCB73C-01A0-40CF-91F5-34736E2D3C94}"/>
    <dgm:cxn modelId="{9E345DFE-26B1-4114-9747-6D8443ECA20A}" type="presOf" srcId="{2FB468C9-8ADA-4BE7-92A4-ACE60005DDAA}" destId="{0E4A156A-8D69-4102-81BF-53EBD451E036}" srcOrd="0" destOrd="0" presId="urn:microsoft.com/office/officeart/2005/8/layout/vList2"/>
    <dgm:cxn modelId="{F98BC061-48E1-4ACC-A694-F0BB61E4C36F}" type="presOf" srcId="{5E543AE1-0106-4DB9-A84B-D54342C6A5A5}" destId="{242D618D-EE97-4E35-AE48-227607504B85}" srcOrd="0" destOrd="0" presId="urn:microsoft.com/office/officeart/2005/8/layout/vList2"/>
    <dgm:cxn modelId="{882BCC49-CFFB-4162-AC1F-3B4B45154B31}" srcId="{B7EE377A-5D88-4C42-8DF0-21E3C6B51072}" destId="{5E543AE1-0106-4DB9-A84B-D54342C6A5A5}" srcOrd="0" destOrd="0" parTransId="{7CF27206-C5F9-4F70-985E-EA766630B259}" sibTransId="{6DFE9E6F-CF46-4BE9-9F05-EDBAE35D12EE}"/>
    <dgm:cxn modelId="{92E0486C-5422-4D5B-91C5-2A81BE8752A5}" type="presOf" srcId="{C2A41D5B-8A8F-4845-989A-169230B3A3CA}" destId="{B580AE4A-A9FC-4488-A918-FCBC87C04E2B}" srcOrd="0" destOrd="0" presId="urn:microsoft.com/office/officeart/2005/8/layout/vList2"/>
    <dgm:cxn modelId="{888F3265-4C0C-49C9-B053-81F22B418BD2}" type="presOf" srcId="{5A93CB99-E512-466A-87E6-EBB88ADC74B3}" destId="{0962A414-C985-4672-BF93-838BDCF1B789}" srcOrd="0" destOrd="0" presId="urn:microsoft.com/office/officeart/2005/8/layout/vList2"/>
    <dgm:cxn modelId="{8487C850-5015-4E52-9ECE-E6B6CC644B6B}" srcId="{B7EE377A-5D88-4C42-8DF0-21E3C6B51072}" destId="{2FB468C9-8ADA-4BE7-92A4-ACE60005DDAA}" srcOrd="1" destOrd="0" parTransId="{D18A608C-21A4-451E-9D8D-CCFDE7CA199B}" sibTransId="{B129F711-9273-49AC-8021-150DFDAF1A00}"/>
    <dgm:cxn modelId="{06F70D41-03E6-40D7-830F-4011BAF2FADD}" srcId="{B7EE377A-5D88-4C42-8DF0-21E3C6B51072}" destId="{9A015738-26FD-432B-BE53-04F5AFC36577}" srcOrd="6" destOrd="0" parTransId="{8CAECBE4-796D-4B3D-B23B-792727263572}" sibTransId="{D3786D67-763F-49D8-9A48-530F44DE855F}"/>
    <dgm:cxn modelId="{405A094E-8E59-4E50-B6AF-1055DB1E35A8}" srcId="{B7EE377A-5D88-4C42-8DF0-21E3C6B51072}" destId="{5A93CB99-E512-466A-87E6-EBB88ADC74B3}" srcOrd="8" destOrd="0" parTransId="{E2A7749D-947B-4811-98FD-3380D051CE6D}" sibTransId="{779F2D1C-14BA-477C-A2C9-95DE69E9A724}"/>
    <dgm:cxn modelId="{BBC7D46A-5E4F-434F-A16C-48481E16577A}" srcId="{B7EE377A-5D88-4C42-8DF0-21E3C6B51072}" destId="{A445173A-A58D-4B4B-8B6E-AC63E8968E31}" srcOrd="4" destOrd="0" parTransId="{9E912610-D921-47C2-9F5B-CA853DE20BD3}" sibTransId="{49F36CBA-4524-4CB4-9C45-6A2264B989F9}"/>
    <dgm:cxn modelId="{CAE24E19-79A5-4105-8C85-96C34CFEA55C}" srcId="{B7EE377A-5D88-4C42-8DF0-21E3C6B51072}" destId="{B49C9D54-19F6-4109-B788-13E932B7D31A}" srcOrd="5" destOrd="0" parTransId="{71D57D52-FFB6-43B9-9DD0-3C134532EF54}" sibTransId="{DA984CA3-A807-420B-B2ED-1CF4FBBEE92F}"/>
    <dgm:cxn modelId="{B43E4726-6EE7-44D3-88D1-6C333582257B}" type="presOf" srcId="{19C37F04-9DFA-4BC3-8855-4DF86767652E}" destId="{F95DD0DE-180D-4F89-868E-91B6647ED581}" srcOrd="0" destOrd="0" presId="urn:microsoft.com/office/officeart/2005/8/layout/vList2"/>
    <dgm:cxn modelId="{BC185AF2-95E3-4335-B2A0-1BA9203221F5}" srcId="{B7EE377A-5D88-4C42-8DF0-21E3C6B51072}" destId="{BE481F6E-1344-4D45-AE9D-FD90D7E3977E}" srcOrd="9" destOrd="0" parTransId="{267D5826-6CB4-439C-B89B-E5794FFF88ED}" sibTransId="{A160D85B-AD68-4F05-8EEB-F02A710A1DF5}"/>
    <dgm:cxn modelId="{1CA122F2-A004-40A6-BA71-5062B6C97797}" type="presOf" srcId="{B34BB977-B2D5-4E4E-A1EE-17BB92C3DF82}" destId="{1A8D4D3A-5FBE-489A-8EA2-37DCD9EB4356}" srcOrd="0" destOrd="0" presId="urn:microsoft.com/office/officeart/2005/8/layout/vList2"/>
    <dgm:cxn modelId="{53F8E402-B250-4AE3-B1F2-C06F7551E409}" srcId="{B7EE377A-5D88-4C42-8DF0-21E3C6B51072}" destId="{19C37F04-9DFA-4BC3-8855-4DF86767652E}" srcOrd="3" destOrd="0" parTransId="{7D08AC98-3EAC-418A-BC5F-CE7EB8969150}" sibTransId="{12AE94F5-C7D6-4801-986A-076676F4032B}"/>
    <dgm:cxn modelId="{23DCF312-CA1E-4E5A-8B9C-5FFE243226CC}" type="presOf" srcId="{BE481F6E-1344-4D45-AE9D-FD90D7E3977E}" destId="{1E813CC4-7522-41A1-9326-8CE421F02523}" srcOrd="0" destOrd="0" presId="urn:microsoft.com/office/officeart/2005/8/layout/vList2"/>
    <dgm:cxn modelId="{962FDDA0-0B8A-4DD5-B0F6-BEAB4174FCD3}" type="presOf" srcId="{9A015738-26FD-432B-BE53-04F5AFC36577}" destId="{8A9A38F9-9F9A-4CDB-B974-358DEC9C4B8D}" srcOrd="0" destOrd="0" presId="urn:microsoft.com/office/officeart/2005/8/layout/vList2"/>
    <dgm:cxn modelId="{E5A27F15-EF8F-4975-8108-48B29AD541F8}" type="presOf" srcId="{B49C9D54-19F6-4109-B788-13E932B7D31A}" destId="{F5693788-1EBA-4DB3-9944-A31DF40F87AF}" srcOrd="0" destOrd="0" presId="urn:microsoft.com/office/officeart/2005/8/layout/vList2"/>
    <dgm:cxn modelId="{AFF0F4A4-69DD-4ED6-A47F-6ED70D199DD0}" type="presParOf" srcId="{A5A538F6-17D6-4FFE-B78A-1E0B842743E0}" destId="{242D618D-EE97-4E35-AE48-227607504B85}" srcOrd="0" destOrd="0" presId="urn:microsoft.com/office/officeart/2005/8/layout/vList2"/>
    <dgm:cxn modelId="{B014D73D-8F06-4F6E-AA0F-1082D0E1D813}" type="presParOf" srcId="{A5A538F6-17D6-4FFE-B78A-1E0B842743E0}" destId="{C92DEB86-F873-4A73-B9EB-8DBD642538EA}" srcOrd="1" destOrd="0" presId="urn:microsoft.com/office/officeart/2005/8/layout/vList2"/>
    <dgm:cxn modelId="{35F374AC-8B69-4948-B6B8-39D37C0F7479}" type="presParOf" srcId="{A5A538F6-17D6-4FFE-B78A-1E0B842743E0}" destId="{0E4A156A-8D69-4102-81BF-53EBD451E036}" srcOrd="2" destOrd="0" presId="urn:microsoft.com/office/officeart/2005/8/layout/vList2"/>
    <dgm:cxn modelId="{D6428225-A999-4BCD-A06D-20C3244A0E77}" type="presParOf" srcId="{A5A538F6-17D6-4FFE-B78A-1E0B842743E0}" destId="{EAA1C326-117D-4D21-81E6-E34A8BFC14F4}" srcOrd="3" destOrd="0" presId="urn:microsoft.com/office/officeart/2005/8/layout/vList2"/>
    <dgm:cxn modelId="{1CCCF1DA-CEFD-4946-8446-221728583B5A}" type="presParOf" srcId="{A5A538F6-17D6-4FFE-B78A-1E0B842743E0}" destId="{1A8D4D3A-5FBE-489A-8EA2-37DCD9EB4356}" srcOrd="4" destOrd="0" presId="urn:microsoft.com/office/officeart/2005/8/layout/vList2"/>
    <dgm:cxn modelId="{F2A0FDFD-0CB5-4FD9-B619-F65DE3882323}" type="presParOf" srcId="{A5A538F6-17D6-4FFE-B78A-1E0B842743E0}" destId="{1954C0E7-77D3-445E-BAAB-FF57C360C4F2}" srcOrd="5" destOrd="0" presId="urn:microsoft.com/office/officeart/2005/8/layout/vList2"/>
    <dgm:cxn modelId="{7C05441C-8809-4D01-9D43-FD39F720F854}" type="presParOf" srcId="{A5A538F6-17D6-4FFE-B78A-1E0B842743E0}" destId="{F95DD0DE-180D-4F89-868E-91B6647ED581}" srcOrd="6" destOrd="0" presId="urn:microsoft.com/office/officeart/2005/8/layout/vList2"/>
    <dgm:cxn modelId="{84726425-F0F2-47B0-8F86-17DC9412AAB4}" type="presParOf" srcId="{A5A538F6-17D6-4FFE-B78A-1E0B842743E0}" destId="{2ADC2485-0C92-4033-AEEA-9703A4B00DA4}" srcOrd="7" destOrd="0" presId="urn:microsoft.com/office/officeart/2005/8/layout/vList2"/>
    <dgm:cxn modelId="{F6225913-7C8A-4590-9FC3-22C86C373D36}" type="presParOf" srcId="{A5A538F6-17D6-4FFE-B78A-1E0B842743E0}" destId="{FE320F35-3DFD-42CF-81AE-2061DBEDB146}" srcOrd="8" destOrd="0" presId="urn:microsoft.com/office/officeart/2005/8/layout/vList2"/>
    <dgm:cxn modelId="{A876A787-79F7-48E0-BEF4-CB089E96C911}" type="presParOf" srcId="{A5A538F6-17D6-4FFE-B78A-1E0B842743E0}" destId="{ED462BC7-576B-458E-AD93-4D011A3CAE62}" srcOrd="9" destOrd="0" presId="urn:microsoft.com/office/officeart/2005/8/layout/vList2"/>
    <dgm:cxn modelId="{28BF1D6F-94CF-430D-BA16-9CD62FB86FE4}" type="presParOf" srcId="{A5A538F6-17D6-4FFE-B78A-1E0B842743E0}" destId="{F5693788-1EBA-4DB3-9944-A31DF40F87AF}" srcOrd="10" destOrd="0" presId="urn:microsoft.com/office/officeart/2005/8/layout/vList2"/>
    <dgm:cxn modelId="{B0B07287-867A-42C5-BDD9-798387676372}" type="presParOf" srcId="{A5A538F6-17D6-4FFE-B78A-1E0B842743E0}" destId="{35512C1A-14C7-415F-B5D7-8F15A0368993}" srcOrd="11" destOrd="0" presId="urn:microsoft.com/office/officeart/2005/8/layout/vList2"/>
    <dgm:cxn modelId="{A4192C46-3714-424B-8B81-E10626822845}" type="presParOf" srcId="{A5A538F6-17D6-4FFE-B78A-1E0B842743E0}" destId="{8A9A38F9-9F9A-4CDB-B974-358DEC9C4B8D}" srcOrd="12" destOrd="0" presId="urn:microsoft.com/office/officeart/2005/8/layout/vList2"/>
    <dgm:cxn modelId="{87B11D6D-4FBC-49E9-85F2-10E022D417BD}" type="presParOf" srcId="{A5A538F6-17D6-4FFE-B78A-1E0B842743E0}" destId="{73954FA0-F3F8-4F66-9F42-82682FBEE00E}" srcOrd="13" destOrd="0" presId="urn:microsoft.com/office/officeart/2005/8/layout/vList2"/>
    <dgm:cxn modelId="{8B226B7E-3441-496A-B822-36D3C091D28A}" type="presParOf" srcId="{A5A538F6-17D6-4FFE-B78A-1E0B842743E0}" destId="{B580AE4A-A9FC-4488-A918-FCBC87C04E2B}" srcOrd="14" destOrd="0" presId="urn:microsoft.com/office/officeart/2005/8/layout/vList2"/>
    <dgm:cxn modelId="{94B77503-4539-4565-A5D0-B3AF602EB536}" type="presParOf" srcId="{A5A538F6-17D6-4FFE-B78A-1E0B842743E0}" destId="{239FFDEE-133A-4D85-BCEB-FB1426955A93}" srcOrd="15" destOrd="0" presId="urn:microsoft.com/office/officeart/2005/8/layout/vList2"/>
    <dgm:cxn modelId="{CA90DB6C-113F-4CED-9991-D6CA40913691}" type="presParOf" srcId="{A5A538F6-17D6-4FFE-B78A-1E0B842743E0}" destId="{0962A414-C985-4672-BF93-838BDCF1B789}" srcOrd="16" destOrd="0" presId="urn:microsoft.com/office/officeart/2005/8/layout/vList2"/>
    <dgm:cxn modelId="{1BFD27C5-1971-4DC4-8D33-186A095171AA}" type="presParOf" srcId="{A5A538F6-17D6-4FFE-B78A-1E0B842743E0}" destId="{2D2E7FF9-2F65-44B9-BD48-68D25E233839}" srcOrd="17" destOrd="0" presId="urn:microsoft.com/office/officeart/2005/8/layout/vList2"/>
    <dgm:cxn modelId="{52348B70-9100-4993-9A1A-215A92A56E32}" type="presParOf" srcId="{A5A538F6-17D6-4FFE-B78A-1E0B842743E0}" destId="{1E813CC4-7522-41A1-9326-8CE421F02523}" srcOrd="18" destOrd="0" presId="urn:microsoft.com/office/officeart/2005/8/layout/v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9B3614-5842-4F0D-8FB6-59ADF56E8731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891F5DE-75BF-4C65-802F-7D7F70ABA2D9}">
      <dgm:prSet custT="1"/>
      <dgm:spPr/>
      <dgm:t>
        <a:bodyPr/>
        <a:lstStyle/>
        <a:p>
          <a:pPr rtl="0"/>
          <a:r>
            <a:rPr lang="en-US" sz="1100" b="0" baseline="0" dirty="0" smtClean="0"/>
            <a:t>Feature Extraction (</a:t>
          </a:r>
          <a:r>
            <a:rPr lang="en-US" sz="1100" b="0" baseline="0" dirty="0" err="1" smtClean="0"/>
            <a:t>RGB,HOG,LBP,SUF,KAZE,Color</a:t>
          </a:r>
          <a:r>
            <a:rPr lang="en-US" sz="1100" b="0" baseline="0" dirty="0" smtClean="0"/>
            <a:t> </a:t>
          </a:r>
          <a:r>
            <a:rPr lang="en-US" sz="1100" b="0" baseline="0" dirty="0" err="1" smtClean="0"/>
            <a:t>historgram</a:t>
          </a:r>
          <a:r>
            <a:rPr lang="en-US" sz="1100" b="0" baseline="0" dirty="0" smtClean="0"/>
            <a:t> , </a:t>
          </a:r>
          <a:r>
            <a:rPr lang="en-US" sz="1100" b="0" baseline="0" dirty="0" err="1" smtClean="0"/>
            <a:t>GrayScale</a:t>
          </a:r>
          <a:endParaRPr lang="en-US" sz="1100" b="0" baseline="0" dirty="0"/>
        </a:p>
      </dgm:t>
    </dgm:pt>
    <dgm:pt modelId="{94043918-DF3B-4F2C-B3D4-59DC8D2FEF17}" type="parTrans" cxnId="{1F4B1738-F4E3-4C8E-A4A9-6075FB2E3C75}">
      <dgm:prSet/>
      <dgm:spPr/>
      <dgm:t>
        <a:bodyPr/>
        <a:lstStyle/>
        <a:p>
          <a:endParaRPr lang="en-US"/>
        </a:p>
      </dgm:t>
    </dgm:pt>
    <dgm:pt modelId="{6FBADD8F-8F6C-4A8B-B692-8693B8CEAA4A}" type="sibTrans" cxnId="{1F4B1738-F4E3-4C8E-A4A9-6075FB2E3C75}">
      <dgm:prSet/>
      <dgm:spPr/>
      <dgm:t>
        <a:bodyPr/>
        <a:lstStyle/>
        <a:p>
          <a:endParaRPr lang="en-US"/>
        </a:p>
      </dgm:t>
    </dgm:pt>
    <dgm:pt modelId="{F2FD668A-4C07-4F5A-BE42-AECCE285C869}">
      <dgm:prSet custT="1"/>
      <dgm:spPr/>
      <dgm:t>
        <a:bodyPr/>
        <a:lstStyle/>
        <a:p>
          <a:pPr rtl="0"/>
          <a:r>
            <a:rPr lang="en-US" sz="1200" b="0" baseline="0" dirty="0" smtClean="0"/>
            <a:t>Preprocessing (Mini- Max Normalization )</a:t>
          </a:r>
          <a:endParaRPr lang="en-US" sz="1200" baseline="0" dirty="0"/>
        </a:p>
      </dgm:t>
    </dgm:pt>
    <dgm:pt modelId="{B677CC91-3AD4-4111-9D1E-4BA55C2A5C7C}" type="parTrans" cxnId="{79D6F116-404F-4D54-872B-07C2F9B029C7}">
      <dgm:prSet/>
      <dgm:spPr/>
      <dgm:t>
        <a:bodyPr/>
        <a:lstStyle/>
        <a:p>
          <a:endParaRPr lang="en-US"/>
        </a:p>
      </dgm:t>
    </dgm:pt>
    <dgm:pt modelId="{D973F1F8-352F-41FA-B174-D7200659E7F2}" type="sibTrans" cxnId="{79D6F116-404F-4D54-872B-07C2F9B029C7}">
      <dgm:prSet/>
      <dgm:spPr/>
      <dgm:t>
        <a:bodyPr/>
        <a:lstStyle/>
        <a:p>
          <a:endParaRPr lang="en-US"/>
        </a:p>
      </dgm:t>
    </dgm:pt>
    <dgm:pt modelId="{D4F963C1-5D08-4AFE-8189-6F11DF99E5AF}">
      <dgm:prSet custT="1"/>
      <dgm:spPr/>
      <dgm:t>
        <a:bodyPr/>
        <a:lstStyle/>
        <a:p>
          <a:pPr rtl="0"/>
          <a:r>
            <a:rPr lang="en-US" sz="1200" b="0" baseline="0" dirty="0" smtClean="0"/>
            <a:t>Dimensionality Reduction (PCA,LDA)</a:t>
          </a:r>
          <a:endParaRPr lang="en-US" sz="1200" baseline="0" dirty="0"/>
        </a:p>
      </dgm:t>
    </dgm:pt>
    <dgm:pt modelId="{439B54BC-6673-4CB0-A3F8-1B0B8DB0C343}" type="parTrans" cxnId="{AB65D06F-CAF2-487F-AAF1-17817F7E25F7}">
      <dgm:prSet/>
      <dgm:spPr/>
      <dgm:t>
        <a:bodyPr/>
        <a:lstStyle/>
        <a:p>
          <a:endParaRPr lang="en-US"/>
        </a:p>
      </dgm:t>
    </dgm:pt>
    <dgm:pt modelId="{823CB92D-902E-46DE-BEAA-EB1D6CE30A94}" type="sibTrans" cxnId="{AB65D06F-CAF2-487F-AAF1-17817F7E25F7}">
      <dgm:prSet/>
      <dgm:spPr/>
      <dgm:t>
        <a:bodyPr/>
        <a:lstStyle/>
        <a:p>
          <a:endParaRPr lang="en-US"/>
        </a:p>
      </dgm:t>
    </dgm:pt>
    <dgm:pt modelId="{5ADA7EEC-667D-4DA6-AC8A-8D76B18A01C5}">
      <dgm:prSet custT="1"/>
      <dgm:spPr/>
      <dgm:t>
        <a:bodyPr/>
        <a:lstStyle/>
        <a:p>
          <a:pPr rtl="0"/>
          <a:r>
            <a:rPr lang="en-US" sz="1100" b="0" baseline="0" dirty="0" smtClean="0"/>
            <a:t>Classification(</a:t>
          </a:r>
          <a:r>
            <a:rPr lang="en-US" sz="1100" b="0" baseline="0" dirty="0" err="1" smtClean="0"/>
            <a:t>Decisi</a:t>
          </a:r>
          <a:r>
            <a:rPr lang="en-US" sz="1100" b="0" baseline="0" dirty="0" smtClean="0"/>
            <a:t> Tree,SVM,KNN,XGBoost,Bagging,ADABoost,CNN,VGG,RestNet-101</a:t>
          </a:r>
          <a:endParaRPr lang="en-US" sz="1100" dirty="0"/>
        </a:p>
      </dgm:t>
    </dgm:pt>
    <dgm:pt modelId="{834A898F-1E05-429D-8EC5-9144687213F1}" type="parTrans" cxnId="{C9455FB6-006F-40D8-91A9-8577FF5BB5EF}">
      <dgm:prSet/>
      <dgm:spPr/>
      <dgm:t>
        <a:bodyPr/>
        <a:lstStyle/>
        <a:p>
          <a:endParaRPr lang="en-US"/>
        </a:p>
      </dgm:t>
    </dgm:pt>
    <dgm:pt modelId="{CF10C5D7-9B55-49F3-9708-BA816F4EE41C}" type="sibTrans" cxnId="{C9455FB6-006F-40D8-91A9-8577FF5BB5EF}">
      <dgm:prSet/>
      <dgm:spPr/>
      <dgm:t>
        <a:bodyPr/>
        <a:lstStyle/>
        <a:p>
          <a:endParaRPr lang="en-US"/>
        </a:p>
      </dgm:t>
    </dgm:pt>
    <dgm:pt modelId="{713A65A4-2740-49EB-9F54-F0620E1E9932}">
      <dgm:prSet custT="1"/>
      <dgm:spPr/>
      <dgm:t>
        <a:bodyPr/>
        <a:lstStyle/>
        <a:p>
          <a:pPr rtl="0"/>
          <a:r>
            <a:rPr lang="en-US" sz="1200" b="0" baseline="0" dirty="0" smtClean="0"/>
            <a:t>Class Prediction </a:t>
          </a:r>
          <a:endParaRPr lang="en-US" sz="1200" baseline="0" dirty="0"/>
        </a:p>
      </dgm:t>
    </dgm:pt>
    <dgm:pt modelId="{EDE72542-A522-423C-809F-9399D427B4BD}" type="parTrans" cxnId="{E4F75544-2373-4C72-B4F7-FE0C268DA289}">
      <dgm:prSet/>
      <dgm:spPr/>
      <dgm:t>
        <a:bodyPr/>
        <a:lstStyle/>
        <a:p>
          <a:endParaRPr lang="en-US"/>
        </a:p>
      </dgm:t>
    </dgm:pt>
    <dgm:pt modelId="{945AEADC-C585-49B1-B6AA-2243FEED94A4}" type="sibTrans" cxnId="{E4F75544-2373-4C72-B4F7-FE0C268DA289}">
      <dgm:prSet/>
      <dgm:spPr/>
      <dgm:t>
        <a:bodyPr/>
        <a:lstStyle/>
        <a:p>
          <a:endParaRPr lang="en-US"/>
        </a:p>
      </dgm:t>
    </dgm:pt>
    <dgm:pt modelId="{9DCDE0F4-8FD5-4F33-BA51-8B3B49D7CA45}">
      <dgm:prSet custT="1"/>
      <dgm:spPr/>
      <dgm:t>
        <a:bodyPr/>
        <a:lstStyle/>
        <a:p>
          <a:pPr rtl="0"/>
          <a:r>
            <a:rPr lang="en-US" sz="1200" b="0" baseline="0" dirty="0" smtClean="0"/>
            <a:t>Evaluation Metrics (Classification Report  - Precision , Recall, etc ) </a:t>
          </a:r>
          <a:endParaRPr lang="en-US" sz="1200" baseline="0" dirty="0"/>
        </a:p>
      </dgm:t>
    </dgm:pt>
    <dgm:pt modelId="{9BD4376F-4165-427A-89A1-5918D283853B}" type="parTrans" cxnId="{F70FB1E1-504E-49FD-A480-BF7F54C39B09}">
      <dgm:prSet/>
      <dgm:spPr/>
      <dgm:t>
        <a:bodyPr/>
        <a:lstStyle/>
        <a:p>
          <a:endParaRPr lang="en-US"/>
        </a:p>
      </dgm:t>
    </dgm:pt>
    <dgm:pt modelId="{4595A12D-5C03-45E9-B8B9-7B6A11D3FF6F}" type="sibTrans" cxnId="{F70FB1E1-504E-49FD-A480-BF7F54C39B09}">
      <dgm:prSet/>
      <dgm:spPr/>
      <dgm:t>
        <a:bodyPr/>
        <a:lstStyle/>
        <a:p>
          <a:endParaRPr lang="en-US"/>
        </a:p>
      </dgm:t>
    </dgm:pt>
    <dgm:pt modelId="{84C738E7-BCCF-4870-9696-9A264A693DB9}" type="pres">
      <dgm:prSet presAssocID="{129B3614-5842-4F0D-8FB6-59ADF56E873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78C1B8-1DDE-44C7-986B-DAABAC563687}" type="pres">
      <dgm:prSet presAssocID="{129B3614-5842-4F0D-8FB6-59ADF56E8731}" presName="cycle" presStyleCnt="0"/>
      <dgm:spPr/>
    </dgm:pt>
    <dgm:pt modelId="{064C171C-ED97-474E-B9DD-768AE64E6FBA}" type="pres">
      <dgm:prSet presAssocID="{A891F5DE-75BF-4C65-802F-7D7F70ABA2D9}" presName="node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4EB50E-7592-4C7A-B5FC-3BA968502EF5}" type="pres">
      <dgm:prSet presAssocID="{6FBADD8F-8F6C-4A8B-B692-8693B8CEAA4A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D8DC300F-AAD4-4DE2-BFA3-E1DABEA76CD9}" type="pres">
      <dgm:prSet presAssocID="{F2FD668A-4C07-4F5A-BE42-AECCE285C869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2C5E4-0F54-41EC-B92B-AA02A8879014}" type="pres">
      <dgm:prSet presAssocID="{D4F963C1-5D08-4AFE-8189-6F11DF99E5AF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02BEC-AECC-41E5-B142-39169821397E}" type="pres">
      <dgm:prSet presAssocID="{5ADA7EEC-667D-4DA6-AC8A-8D76B18A01C5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E6B765-9FB0-42BA-9D41-FBCAA76C4814}" type="pres">
      <dgm:prSet presAssocID="{713A65A4-2740-49EB-9F54-F0620E1E9932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7E421-BC70-4ABB-8E28-C4A226EFC199}" type="pres">
      <dgm:prSet presAssocID="{9DCDE0F4-8FD5-4F33-BA51-8B3B49D7CA45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4B1738-F4E3-4C8E-A4A9-6075FB2E3C75}" srcId="{129B3614-5842-4F0D-8FB6-59ADF56E8731}" destId="{A891F5DE-75BF-4C65-802F-7D7F70ABA2D9}" srcOrd="0" destOrd="0" parTransId="{94043918-DF3B-4F2C-B3D4-59DC8D2FEF17}" sibTransId="{6FBADD8F-8F6C-4A8B-B692-8693B8CEAA4A}"/>
    <dgm:cxn modelId="{79D6F116-404F-4D54-872B-07C2F9B029C7}" srcId="{129B3614-5842-4F0D-8FB6-59ADF56E8731}" destId="{F2FD668A-4C07-4F5A-BE42-AECCE285C869}" srcOrd="1" destOrd="0" parTransId="{B677CC91-3AD4-4111-9D1E-4BA55C2A5C7C}" sibTransId="{D973F1F8-352F-41FA-B174-D7200659E7F2}"/>
    <dgm:cxn modelId="{AB65D06F-CAF2-487F-AAF1-17817F7E25F7}" srcId="{129B3614-5842-4F0D-8FB6-59ADF56E8731}" destId="{D4F963C1-5D08-4AFE-8189-6F11DF99E5AF}" srcOrd="2" destOrd="0" parTransId="{439B54BC-6673-4CB0-A3F8-1B0B8DB0C343}" sibTransId="{823CB92D-902E-46DE-BEAA-EB1D6CE30A94}"/>
    <dgm:cxn modelId="{C9455FB6-006F-40D8-91A9-8577FF5BB5EF}" srcId="{129B3614-5842-4F0D-8FB6-59ADF56E8731}" destId="{5ADA7EEC-667D-4DA6-AC8A-8D76B18A01C5}" srcOrd="3" destOrd="0" parTransId="{834A898F-1E05-429D-8EC5-9144687213F1}" sibTransId="{CF10C5D7-9B55-49F3-9708-BA816F4EE41C}"/>
    <dgm:cxn modelId="{E4F75544-2373-4C72-B4F7-FE0C268DA289}" srcId="{129B3614-5842-4F0D-8FB6-59ADF56E8731}" destId="{713A65A4-2740-49EB-9F54-F0620E1E9932}" srcOrd="4" destOrd="0" parTransId="{EDE72542-A522-423C-809F-9399D427B4BD}" sibTransId="{945AEADC-C585-49B1-B6AA-2243FEED94A4}"/>
    <dgm:cxn modelId="{A0BF607A-C4D9-43F4-85C5-C818D106050B}" type="presOf" srcId="{9DCDE0F4-8FD5-4F33-BA51-8B3B49D7CA45}" destId="{2157E421-BC70-4ABB-8E28-C4A226EFC199}" srcOrd="0" destOrd="0" presId="urn:microsoft.com/office/officeart/2005/8/layout/cycle3"/>
    <dgm:cxn modelId="{DA383CE2-4AB5-4D9A-A80B-19462E194CDB}" type="presOf" srcId="{5ADA7EEC-667D-4DA6-AC8A-8D76B18A01C5}" destId="{D0D02BEC-AECC-41E5-B142-39169821397E}" srcOrd="0" destOrd="0" presId="urn:microsoft.com/office/officeart/2005/8/layout/cycle3"/>
    <dgm:cxn modelId="{635F690C-5948-4936-B043-4EC73C37C986}" type="presOf" srcId="{129B3614-5842-4F0D-8FB6-59ADF56E8731}" destId="{84C738E7-BCCF-4870-9696-9A264A693DB9}" srcOrd="0" destOrd="0" presId="urn:microsoft.com/office/officeart/2005/8/layout/cycle3"/>
    <dgm:cxn modelId="{83EE4555-6E29-4C44-9E38-7D40E0B3815E}" type="presOf" srcId="{A891F5DE-75BF-4C65-802F-7D7F70ABA2D9}" destId="{064C171C-ED97-474E-B9DD-768AE64E6FBA}" srcOrd="0" destOrd="0" presId="urn:microsoft.com/office/officeart/2005/8/layout/cycle3"/>
    <dgm:cxn modelId="{0D052BF8-4E49-4872-A179-ADB8DD0396D3}" type="presOf" srcId="{6FBADD8F-8F6C-4A8B-B692-8693B8CEAA4A}" destId="{BB4EB50E-7592-4C7A-B5FC-3BA968502EF5}" srcOrd="0" destOrd="0" presId="urn:microsoft.com/office/officeart/2005/8/layout/cycle3"/>
    <dgm:cxn modelId="{F70FB1E1-504E-49FD-A480-BF7F54C39B09}" srcId="{129B3614-5842-4F0D-8FB6-59ADF56E8731}" destId="{9DCDE0F4-8FD5-4F33-BA51-8B3B49D7CA45}" srcOrd="5" destOrd="0" parTransId="{9BD4376F-4165-427A-89A1-5918D283853B}" sibTransId="{4595A12D-5C03-45E9-B8B9-7B6A11D3FF6F}"/>
    <dgm:cxn modelId="{76A622E1-D3A1-4F99-9F18-1492ADC67F80}" type="presOf" srcId="{713A65A4-2740-49EB-9F54-F0620E1E9932}" destId="{AFE6B765-9FB0-42BA-9D41-FBCAA76C4814}" srcOrd="0" destOrd="0" presId="urn:microsoft.com/office/officeart/2005/8/layout/cycle3"/>
    <dgm:cxn modelId="{B76A4F32-C483-4FEC-93A0-AAFD4CA8C1FD}" type="presOf" srcId="{F2FD668A-4C07-4F5A-BE42-AECCE285C869}" destId="{D8DC300F-AAD4-4DE2-BFA3-E1DABEA76CD9}" srcOrd="0" destOrd="0" presId="urn:microsoft.com/office/officeart/2005/8/layout/cycle3"/>
    <dgm:cxn modelId="{1F012EEA-8254-4AFC-88B1-43A9F7A2E62A}" type="presOf" srcId="{D4F963C1-5D08-4AFE-8189-6F11DF99E5AF}" destId="{FBA2C5E4-0F54-41EC-B92B-AA02A8879014}" srcOrd="0" destOrd="0" presId="urn:microsoft.com/office/officeart/2005/8/layout/cycle3"/>
    <dgm:cxn modelId="{931935D1-5DAB-44F1-B9C4-5444F1BDA2DA}" type="presParOf" srcId="{84C738E7-BCCF-4870-9696-9A264A693DB9}" destId="{8378C1B8-1DDE-44C7-986B-DAABAC563687}" srcOrd="0" destOrd="0" presId="urn:microsoft.com/office/officeart/2005/8/layout/cycle3"/>
    <dgm:cxn modelId="{EC2F18E7-2443-417D-BE70-BFB3A629F726}" type="presParOf" srcId="{8378C1B8-1DDE-44C7-986B-DAABAC563687}" destId="{064C171C-ED97-474E-B9DD-768AE64E6FBA}" srcOrd="0" destOrd="0" presId="urn:microsoft.com/office/officeart/2005/8/layout/cycle3"/>
    <dgm:cxn modelId="{C5E6121A-47A2-47EF-A313-33260FAE4E3F}" type="presParOf" srcId="{8378C1B8-1DDE-44C7-986B-DAABAC563687}" destId="{BB4EB50E-7592-4C7A-B5FC-3BA968502EF5}" srcOrd="1" destOrd="0" presId="urn:microsoft.com/office/officeart/2005/8/layout/cycle3"/>
    <dgm:cxn modelId="{AC7A36D2-DEBD-46F1-A28B-6CE8764AE127}" type="presParOf" srcId="{8378C1B8-1DDE-44C7-986B-DAABAC563687}" destId="{D8DC300F-AAD4-4DE2-BFA3-E1DABEA76CD9}" srcOrd="2" destOrd="0" presId="urn:microsoft.com/office/officeart/2005/8/layout/cycle3"/>
    <dgm:cxn modelId="{1702724B-FD0F-464D-B079-52D8F8DC9A43}" type="presParOf" srcId="{8378C1B8-1DDE-44C7-986B-DAABAC563687}" destId="{FBA2C5E4-0F54-41EC-B92B-AA02A8879014}" srcOrd="3" destOrd="0" presId="urn:microsoft.com/office/officeart/2005/8/layout/cycle3"/>
    <dgm:cxn modelId="{46071CEF-7C03-4A67-B95D-A9D6DE3799FE}" type="presParOf" srcId="{8378C1B8-1DDE-44C7-986B-DAABAC563687}" destId="{D0D02BEC-AECC-41E5-B142-39169821397E}" srcOrd="4" destOrd="0" presId="urn:microsoft.com/office/officeart/2005/8/layout/cycle3"/>
    <dgm:cxn modelId="{31892B8E-BC22-4AD9-AD15-5E340CF1DC57}" type="presParOf" srcId="{8378C1B8-1DDE-44C7-986B-DAABAC563687}" destId="{AFE6B765-9FB0-42BA-9D41-FBCAA76C4814}" srcOrd="5" destOrd="0" presId="urn:microsoft.com/office/officeart/2005/8/layout/cycle3"/>
    <dgm:cxn modelId="{7EC3E1C9-3F12-4EB7-95D9-B38FAD6210FA}" type="presParOf" srcId="{8378C1B8-1DDE-44C7-986B-DAABAC563687}" destId="{2157E421-BC70-4ABB-8E28-C4A226EFC199}" srcOrd="6" destOrd="0" presId="urn:microsoft.com/office/officeart/2005/8/layout/cycle3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CB6184-BA6A-4162-8E6C-79802CF471A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47A58-14A8-4816-AB38-438B4C2BED7B}">
      <dgm:prSet custT="1"/>
      <dgm:spPr/>
      <dgm:t>
        <a:bodyPr/>
        <a:lstStyle/>
        <a:p>
          <a:pPr rtl="0"/>
          <a:r>
            <a:rPr lang="en-US" sz="2400" b="0" baseline="0" dirty="0" smtClean="0"/>
            <a:t>PCA</a:t>
          </a:r>
          <a:endParaRPr lang="en-US" sz="2400" dirty="0"/>
        </a:p>
      </dgm:t>
    </dgm:pt>
    <dgm:pt modelId="{B6994372-9BB4-4742-8427-31203583603B}" type="parTrans" cxnId="{E4E45488-CC97-4221-BF2B-049282544200}">
      <dgm:prSet/>
      <dgm:spPr/>
      <dgm:t>
        <a:bodyPr/>
        <a:lstStyle/>
        <a:p>
          <a:endParaRPr lang="en-US"/>
        </a:p>
      </dgm:t>
    </dgm:pt>
    <dgm:pt modelId="{6A024EDA-EC1D-4446-81C6-B3272B6CB2BA}" type="sibTrans" cxnId="{E4E45488-CC97-4221-BF2B-049282544200}">
      <dgm:prSet/>
      <dgm:spPr/>
      <dgm:t>
        <a:bodyPr/>
        <a:lstStyle/>
        <a:p>
          <a:endParaRPr lang="en-US"/>
        </a:p>
      </dgm:t>
    </dgm:pt>
    <dgm:pt modelId="{19E49947-FE6A-4C76-9B4C-DFACE1923665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sz="2400" b="0" baseline="0" dirty="0" smtClean="0"/>
            <a:t>LDA</a:t>
          </a:r>
          <a:endParaRPr lang="en-US" sz="2400" dirty="0"/>
        </a:p>
      </dgm:t>
    </dgm:pt>
    <dgm:pt modelId="{CDC58CD7-933A-4D12-BECB-F4EFB9A3C3FB}" type="parTrans" cxnId="{C09C3C2F-4BC9-4269-B8C2-043AB5B289B4}">
      <dgm:prSet/>
      <dgm:spPr/>
      <dgm:t>
        <a:bodyPr/>
        <a:lstStyle/>
        <a:p>
          <a:endParaRPr lang="en-US"/>
        </a:p>
      </dgm:t>
    </dgm:pt>
    <dgm:pt modelId="{6253D669-2C03-4A8F-B335-62701D718349}" type="sibTrans" cxnId="{C09C3C2F-4BC9-4269-B8C2-043AB5B289B4}">
      <dgm:prSet/>
      <dgm:spPr/>
      <dgm:t>
        <a:bodyPr/>
        <a:lstStyle/>
        <a:p>
          <a:endParaRPr lang="en-US"/>
        </a:p>
      </dgm:t>
    </dgm:pt>
    <dgm:pt modelId="{C21C2C32-17BF-491E-8425-2E0867FDE53F}">
      <dgm:prSet custT="1"/>
      <dgm:spPr/>
      <dgm:t>
        <a:bodyPr/>
        <a:lstStyle/>
        <a:p>
          <a:pPr rtl="0"/>
          <a:r>
            <a:rPr lang="en-US" sz="2400" b="0" baseline="0" dirty="0" smtClean="0"/>
            <a:t>PCA -LDA</a:t>
          </a:r>
          <a:endParaRPr lang="en-US" sz="2400" b="0" baseline="0" dirty="0"/>
        </a:p>
      </dgm:t>
    </dgm:pt>
    <dgm:pt modelId="{6CD4F6B0-CEB5-4F49-A7B2-4DDB9C5BEE03}" type="parTrans" cxnId="{45F55EE0-3435-4EBE-B673-6E14417E2B7A}">
      <dgm:prSet/>
      <dgm:spPr/>
      <dgm:t>
        <a:bodyPr/>
        <a:lstStyle/>
        <a:p>
          <a:endParaRPr lang="en-US"/>
        </a:p>
      </dgm:t>
    </dgm:pt>
    <dgm:pt modelId="{F686CE0F-314C-4F10-8D86-90944F2DBC28}" type="sibTrans" cxnId="{45F55EE0-3435-4EBE-B673-6E14417E2B7A}">
      <dgm:prSet/>
      <dgm:spPr/>
      <dgm:t>
        <a:bodyPr/>
        <a:lstStyle/>
        <a:p>
          <a:endParaRPr lang="en-US"/>
        </a:p>
      </dgm:t>
    </dgm:pt>
    <dgm:pt modelId="{5FC9DF7F-3B79-4B1C-95A3-CFB738B15EE9}">
      <dgm:prSet custT="1"/>
      <dgm:spPr/>
      <dgm:t>
        <a:bodyPr/>
        <a:lstStyle/>
        <a:p>
          <a:r>
            <a:rPr lang="en-US" sz="1100" b="0" dirty="0" smtClean="0"/>
            <a:t>Best Parameters: {'C': 100, 'kernel': '</a:t>
          </a:r>
          <a:r>
            <a:rPr lang="en-US" sz="1100" b="0" dirty="0" err="1" smtClean="0"/>
            <a:t>rbf</a:t>
          </a:r>
          <a:r>
            <a:rPr lang="en-US" sz="1100" b="0" dirty="0" smtClean="0"/>
            <a:t>'}</a:t>
          </a:r>
          <a:endParaRPr lang="en-US" sz="1100" dirty="0"/>
        </a:p>
      </dgm:t>
    </dgm:pt>
    <dgm:pt modelId="{90082F74-D186-4C94-97E0-28FBDD121741}" type="parTrans" cxnId="{CC076029-E50C-43F9-89E4-C199A73440BC}">
      <dgm:prSet/>
      <dgm:spPr/>
      <dgm:t>
        <a:bodyPr/>
        <a:lstStyle/>
        <a:p>
          <a:endParaRPr lang="en-US"/>
        </a:p>
      </dgm:t>
    </dgm:pt>
    <dgm:pt modelId="{C22B5748-42D4-4375-A540-94DDF6F9E709}" type="sibTrans" cxnId="{CC076029-E50C-43F9-89E4-C199A73440BC}">
      <dgm:prSet/>
      <dgm:spPr/>
      <dgm:t>
        <a:bodyPr/>
        <a:lstStyle/>
        <a:p>
          <a:endParaRPr lang="en-US"/>
        </a:p>
      </dgm:t>
    </dgm:pt>
    <dgm:pt modelId="{B33B9F6C-F121-4DDE-8AF8-3E7C7FA40B18}">
      <dgm:prSet custT="1"/>
      <dgm:spPr/>
      <dgm:t>
        <a:bodyPr/>
        <a:lstStyle/>
        <a:p>
          <a:r>
            <a:rPr lang="en-US" sz="1100" b="0" dirty="0" smtClean="0"/>
            <a:t>Best Accuracy: 99.76 %</a:t>
          </a:r>
          <a:endParaRPr lang="en-US" sz="1100" dirty="0"/>
        </a:p>
      </dgm:t>
    </dgm:pt>
    <dgm:pt modelId="{17D77874-0857-4853-9BF8-19297FB52FA5}" type="parTrans" cxnId="{8AD2D850-BDEF-475C-B4B4-E66A5BA8B481}">
      <dgm:prSet/>
      <dgm:spPr/>
      <dgm:t>
        <a:bodyPr/>
        <a:lstStyle/>
        <a:p>
          <a:endParaRPr lang="en-US"/>
        </a:p>
      </dgm:t>
    </dgm:pt>
    <dgm:pt modelId="{27F5AA17-5664-4AF8-A544-510609A7E177}" type="sibTrans" cxnId="{8AD2D850-BDEF-475C-B4B4-E66A5BA8B481}">
      <dgm:prSet/>
      <dgm:spPr/>
      <dgm:t>
        <a:bodyPr/>
        <a:lstStyle/>
        <a:p>
          <a:endParaRPr lang="en-US"/>
        </a:p>
      </dgm:t>
    </dgm:pt>
    <dgm:pt modelId="{B22F3841-51D8-48F6-A82F-62C2BE625919}">
      <dgm:prSet custT="1"/>
      <dgm:spPr/>
      <dgm:t>
        <a:bodyPr/>
        <a:lstStyle/>
        <a:p>
          <a:r>
            <a:rPr lang="en-US" sz="1100" b="0" dirty="0" smtClean="0"/>
            <a:t>Best Accuracy Testing Data: 18 %</a:t>
          </a:r>
          <a:endParaRPr lang="en-US" sz="1100" dirty="0"/>
        </a:p>
      </dgm:t>
    </dgm:pt>
    <dgm:pt modelId="{78D2EA0A-CF74-4D41-AD0A-2EA39A1A339A}" type="parTrans" cxnId="{648B6527-CD55-4698-B297-96CD967ED3DA}">
      <dgm:prSet/>
      <dgm:spPr/>
      <dgm:t>
        <a:bodyPr/>
        <a:lstStyle/>
        <a:p>
          <a:endParaRPr lang="en-US"/>
        </a:p>
      </dgm:t>
    </dgm:pt>
    <dgm:pt modelId="{C7DEE41C-FD66-4F2A-A00E-6AAD5F136DD0}" type="sibTrans" cxnId="{648B6527-CD55-4698-B297-96CD967ED3DA}">
      <dgm:prSet/>
      <dgm:spPr/>
      <dgm:t>
        <a:bodyPr/>
        <a:lstStyle/>
        <a:p>
          <a:endParaRPr lang="en-US"/>
        </a:p>
      </dgm:t>
    </dgm:pt>
    <dgm:pt modelId="{B3A36532-FE80-407C-A0E8-5613C4360854}">
      <dgm:prSet custT="1"/>
      <dgm:spPr/>
      <dgm:t>
        <a:bodyPr/>
        <a:lstStyle/>
        <a:p>
          <a:r>
            <a:rPr lang="en-US" sz="1100" b="0" dirty="0" smtClean="0"/>
            <a:t>Best Parameters: {'C': 0.1, 'kernel': '</a:t>
          </a:r>
          <a:r>
            <a:rPr lang="en-US" sz="1100" b="0" dirty="0" err="1" smtClean="0"/>
            <a:t>rbf</a:t>
          </a:r>
          <a:r>
            <a:rPr lang="en-US" sz="1100" b="0" dirty="0" smtClean="0"/>
            <a:t>'}</a:t>
          </a:r>
          <a:endParaRPr lang="en-US" sz="1100" dirty="0"/>
        </a:p>
      </dgm:t>
    </dgm:pt>
    <dgm:pt modelId="{EEC6D296-555C-4453-A9ED-146544539677}" type="parTrans" cxnId="{F0686695-68AF-41E1-929A-7D5F0E3F93CB}">
      <dgm:prSet/>
      <dgm:spPr/>
      <dgm:t>
        <a:bodyPr/>
        <a:lstStyle/>
        <a:p>
          <a:endParaRPr lang="en-US"/>
        </a:p>
      </dgm:t>
    </dgm:pt>
    <dgm:pt modelId="{3504C627-02C1-494B-B3E7-DC2204A0EA57}" type="sibTrans" cxnId="{F0686695-68AF-41E1-929A-7D5F0E3F93CB}">
      <dgm:prSet/>
      <dgm:spPr/>
      <dgm:t>
        <a:bodyPr/>
        <a:lstStyle/>
        <a:p>
          <a:endParaRPr lang="en-US"/>
        </a:p>
      </dgm:t>
    </dgm:pt>
    <dgm:pt modelId="{82908E73-55E8-4DFD-B03B-F2359760925C}">
      <dgm:prSet custT="1"/>
      <dgm:spPr/>
      <dgm:t>
        <a:bodyPr/>
        <a:lstStyle/>
        <a:p>
          <a:r>
            <a:rPr lang="en-US" sz="1100" b="0" dirty="0" smtClean="0"/>
            <a:t>Best Accuracy: 96.87 %</a:t>
          </a:r>
          <a:endParaRPr lang="en-US" sz="1100" b="0" dirty="0"/>
        </a:p>
      </dgm:t>
    </dgm:pt>
    <dgm:pt modelId="{FFE9E0B6-BEDD-4A3F-BA9C-1231C8E3DDAC}" type="parTrans" cxnId="{B67F003A-9C48-4842-BB45-CDAA585B61D2}">
      <dgm:prSet/>
      <dgm:spPr/>
      <dgm:t>
        <a:bodyPr/>
        <a:lstStyle/>
        <a:p>
          <a:endParaRPr lang="en-US"/>
        </a:p>
      </dgm:t>
    </dgm:pt>
    <dgm:pt modelId="{AEEA6035-03D5-4314-9DA3-EA4D604500A8}" type="sibTrans" cxnId="{B67F003A-9C48-4842-BB45-CDAA585B61D2}">
      <dgm:prSet/>
      <dgm:spPr/>
      <dgm:t>
        <a:bodyPr/>
        <a:lstStyle/>
        <a:p>
          <a:endParaRPr lang="en-US"/>
        </a:p>
      </dgm:t>
    </dgm:pt>
    <dgm:pt modelId="{8FE9DDF5-F8E3-43BF-A5EA-F09C45D519D6}">
      <dgm:prSet custT="1"/>
      <dgm:spPr/>
      <dgm:t>
        <a:bodyPr/>
        <a:lstStyle/>
        <a:p>
          <a:r>
            <a:rPr lang="en-US" sz="1100" b="0" dirty="0" smtClean="0"/>
            <a:t>Best Accuracy Testing Data:        </a:t>
          </a:r>
          <a:r>
            <a:rPr lang="en-US" sz="2000" b="0" dirty="0" smtClean="0">
              <a:solidFill>
                <a:srgbClr val="00B050"/>
              </a:solidFill>
            </a:rPr>
            <a:t>77 %</a:t>
          </a:r>
          <a:endParaRPr lang="en-US" sz="2000" b="0" dirty="0">
            <a:solidFill>
              <a:srgbClr val="00B050"/>
            </a:solidFill>
          </a:endParaRPr>
        </a:p>
      </dgm:t>
    </dgm:pt>
    <dgm:pt modelId="{FF0E6C0D-2FB8-4FC5-8A14-ED9DDE94B196}" type="parTrans" cxnId="{5C6E977C-C639-49D1-B0D0-4CE45C175A92}">
      <dgm:prSet/>
      <dgm:spPr/>
      <dgm:t>
        <a:bodyPr/>
        <a:lstStyle/>
        <a:p>
          <a:endParaRPr lang="en-US"/>
        </a:p>
      </dgm:t>
    </dgm:pt>
    <dgm:pt modelId="{BBC1F804-D389-4A9E-A3C5-E18FB7B44A70}" type="sibTrans" cxnId="{5C6E977C-C639-49D1-B0D0-4CE45C175A92}">
      <dgm:prSet/>
      <dgm:spPr/>
      <dgm:t>
        <a:bodyPr/>
        <a:lstStyle/>
        <a:p>
          <a:endParaRPr lang="en-US"/>
        </a:p>
      </dgm:t>
    </dgm:pt>
    <dgm:pt modelId="{AA2C59F2-AB9C-4053-852F-D86094D844D6}">
      <dgm:prSet custT="1"/>
      <dgm:spPr/>
      <dgm:t>
        <a:bodyPr/>
        <a:lstStyle/>
        <a:p>
          <a:r>
            <a:rPr lang="en-US" sz="1100" b="0" dirty="0" smtClean="0"/>
            <a:t>Best Parameters: {'C': 1, 'kernel': '</a:t>
          </a:r>
          <a:r>
            <a:rPr lang="en-US" sz="1100" b="0" dirty="0" err="1" smtClean="0"/>
            <a:t>rbf</a:t>
          </a:r>
          <a:r>
            <a:rPr lang="en-US" sz="1100" b="0" dirty="0" smtClean="0"/>
            <a:t>'}</a:t>
          </a:r>
          <a:endParaRPr lang="en-US" sz="1100" dirty="0"/>
        </a:p>
      </dgm:t>
    </dgm:pt>
    <dgm:pt modelId="{7E9F6B11-B851-430D-8733-FE2398175DD0}" type="parTrans" cxnId="{05C7B925-A788-4B56-B9F0-3B4C3D78FA4A}">
      <dgm:prSet/>
      <dgm:spPr/>
      <dgm:t>
        <a:bodyPr/>
        <a:lstStyle/>
        <a:p>
          <a:endParaRPr lang="en-US"/>
        </a:p>
      </dgm:t>
    </dgm:pt>
    <dgm:pt modelId="{A8F58E63-100D-4195-BD0E-7E9E9E6C0749}" type="sibTrans" cxnId="{05C7B925-A788-4B56-B9F0-3B4C3D78FA4A}">
      <dgm:prSet/>
      <dgm:spPr/>
      <dgm:t>
        <a:bodyPr/>
        <a:lstStyle/>
        <a:p>
          <a:endParaRPr lang="en-US"/>
        </a:p>
      </dgm:t>
    </dgm:pt>
    <dgm:pt modelId="{15DDC490-FC52-482A-BA26-B837E75813E3}">
      <dgm:prSet custT="1"/>
      <dgm:spPr/>
      <dgm:t>
        <a:bodyPr/>
        <a:lstStyle/>
        <a:p>
          <a:r>
            <a:rPr lang="en-US" sz="1100" b="0" dirty="0" smtClean="0"/>
            <a:t>Best Accuracy: 98.43 %</a:t>
          </a:r>
          <a:endParaRPr lang="en-US" sz="1100" b="0" dirty="0"/>
        </a:p>
      </dgm:t>
    </dgm:pt>
    <dgm:pt modelId="{995CAA4D-6B0D-4591-8980-E6ECD0EC2C04}" type="parTrans" cxnId="{F7480B6A-DAD2-41BC-9F65-A59C49F9AE00}">
      <dgm:prSet/>
      <dgm:spPr/>
      <dgm:t>
        <a:bodyPr/>
        <a:lstStyle/>
        <a:p>
          <a:endParaRPr lang="en-US"/>
        </a:p>
      </dgm:t>
    </dgm:pt>
    <dgm:pt modelId="{D0F5D143-74B6-4EF0-AB6D-15E59D7A7C03}" type="sibTrans" cxnId="{F7480B6A-DAD2-41BC-9F65-A59C49F9AE00}">
      <dgm:prSet/>
      <dgm:spPr/>
      <dgm:t>
        <a:bodyPr/>
        <a:lstStyle/>
        <a:p>
          <a:endParaRPr lang="en-US"/>
        </a:p>
      </dgm:t>
    </dgm:pt>
    <dgm:pt modelId="{D14FB423-A16E-45F5-AF6A-40C4C7C6C36A}">
      <dgm:prSet custT="1"/>
      <dgm:spPr/>
      <dgm:t>
        <a:bodyPr/>
        <a:lstStyle/>
        <a:p>
          <a:r>
            <a:rPr lang="en-US" sz="1100" b="0" dirty="0" smtClean="0"/>
            <a:t>Best Accuracy Testing Data: 19 %</a:t>
          </a:r>
          <a:endParaRPr lang="en-US" sz="1100" b="0" dirty="0"/>
        </a:p>
      </dgm:t>
    </dgm:pt>
    <dgm:pt modelId="{D8ADB50B-29B9-4DF5-89FE-4693781DE6F6}" type="parTrans" cxnId="{FADED05D-FCBD-46B4-9DFF-B62E9C8CEC70}">
      <dgm:prSet/>
      <dgm:spPr/>
      <dgm:t>
        <a:bodyPr/>
        <a:lstStyle/>
        <a:p>
          <a:endParaRPr lang="en-US"/>
        </a:p>
      </dgm:t>
    </dgm:pt>
    <dgm:pt modelId="{3CCC33DA-4B5F-476C-9F8D-AF49753DF165}" type="sibTrans" cxnId="{FADED05D-FCBD-46B4-9DFF-B62E9C8CEC70}">
      <dgm:prSet/>
      <dgm:spPr/>
      <dgm:t>
        <a:bodyPr/>
        <a:lstStyle/>
        <a:p>
          <a:endParaRPr lang="en-US"/>
        </a:p>
      </dgm:t>
    </dgm:pt>
    <dgm:pt modelId="{27DF8C39-6BEE-4B63-96FD-3A4F674EBDB5}">
      <dgm:prSet custT="1"/>
      <dgm:spPr/>
      <dgm:t>
        <a:bodyPr/>
        <a:lstStyle/>
        <a:p>
          <a:endParaRPr lang="en-US" sz="1100" b="0" dirty="0"/>
        </a:p>
      </dgm:t>
    </dgm:pt>
    <dgm:pt modelId="{E2779E98-7DF7-4A43-8161-9BF46C86AAC6}" type="parTrans" cxnId="{7345F0D1-1E9D-4D2C-9162-3BEFEA1D00FB}">
      <dgm:prSet/>
      <dgm:spPr/>
      <dgm:t>
        <a:bodyPr/>
        <a:lstStyle/>
        <a:p>
          <a:endParaRPr lang="en-US"/>
        </a:p>
      </dgm:t>
    </dgm:pt>
    <dgm:pt modelId="{C87F2DB1-8261-4C02-8CC9-FA34B649AEE2}" type="sibTrans" cxnId="{7345F0D1-1E9D-4D2C-9162-3BEFEA1D00FB}">
      <dgm:prSet/>
      <dgm:spPr/>
      <dgm:t>
        <a:bodyPr/>
        <a:lstStyle/>
        <a:p>
          <a:endParaRPr lang="en-US"/>
        </a:p>
      </dgm:t>
    </dgm:pt>
    <dgm:pt modelId="{8AEA9DBF-4A47-4DCA-850B-08B63E54B083}" type="pres">
      <dgm:prSet presAssocID="{42CB6184-BA6A-4162-8E6C-79802CF471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2A3DCF-B7BB-475B-92BA-775FF33AEFF7}" type="pres">
      <dgm:prSet presAssocID="{15647A58-14A8-4816-AB38-438B4C2BED7B}" presName="composite" presStyleCnt="0"/>
      <dgm:spPr/>
    </dgm:pt>
    <dgm:pt modelId="{15D13DBF-73DB-4A93-846C-4A26A0C78C4C}" type="pres">
      <dgm:prSet presAssocID="{15647A58-14A8-4816-AB38-438B4C2BED7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2ECCC-BA26-4282-97EF-2069477FE533}" type="pres">
      <dgm:prSet presAssocID="{15647A58-14A8-4816-AB38-438B4C2BED7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E2D84-6E89-48B4-BE72-01220B708B93}" type="pres">
      <dgm:prSet presAssocID="{6A024EDA-EC1D-4446-81C6-B3272B6CB2BA}" presName="space" presStyleCnt="0"/>
      <dgm:spPr/>
    </dgm:pt>
    <dgm:pt modelId="{0D51E574-FCAB-4A1A-8FB0-03FB89C5ECAC}" type="pres">
      <dgm:prSet presAssocID="{19E49947-FE6A-4C76-9B4C-DFACE1923665}" presName="composite" presStyleCnt="0"/>
      <dgm:spPr/>
    </dgm:pt>
    <dgm:pt modelId="{F1E2DB8B-8DA4-4A56-87EB-163B8156D4A5}" type="pres">
      <dgm:prSet presAssocID="{19E49947-FE6A-4C76-9B4C-DFACE192366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15590-12DD-4DB7-BC9D-49F57BCFC246}" type="pres">
      <dgm:prSet presAssocID="{19E49947-FE6A-4C76-9B4C-DFACE1923665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322B2-B9F9-4A69-8D59-783861C06185}" type="pres">
      <dgm:prSet presAssocID="{6253D669-2C03-4A8F-B335-62701D718349}" presName="space" presStyleCnt="0"/>
      <dgm:spPr/>
    </dgm:pt>
    <dgm:pt modelId="{5AE34943-C535-414E-9242-3BB4729435F8}" type="pres">
      <dgm:prSet presAssocID="{C21C2C32-17BF-491E-8425-2E0867FDE53F}" presName="composite" presStyleCnt="0"/>
      <dgm:spPr/>
    </dgm:pt>
    <dgm:pt modelId="{8856CE2C-8E18-49E9-B690-A49B53D8F917}" type="pres">
      <dgm:prSet presAssocID="{C21C2C32-17BF-491E-8425-2E0867FDE53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0D016-9FA2-4BC6-9E7D-93BA99DB318C}" type="pres">
      <dgm:prSet presAssocID="{C21C2C32-17BF-491E-8425-2E0867FDE53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56304-A2C0-4857-A87C-74C13CAD900C}" type="presOf" srcId="{42CB6184-BA6A-4162-8E6C-79802CF471A7}" destId="{8AEA9DBF-4A47-4DCA-850B-08B63E54B083}" srcOrd="0" destOrd="0" presId="urn:microsoft.com/office/officeart/2005/8/layout/hList1"/>
    <dgm:cxn modelId="{A7899561-1175-4F49-BA36-3B56388BBA72}" type="presOf" srcId="{5FC9DF7F-3B79-4B1C-95A3-CFB738B15EE9}" destId="{E272ECCC-BA26-4282-97EF-2069477FE533}" srcOrd="0" destOrd="0" presId="urn:microsoft.com/office/officeart/2005/8/layout/hList1"/>
    <dgm:cxn modelId="{FADED05D-FCBD-46B4-9DFF-B62E9C8CEC70}" srcId="{C21C2C32-17BF-491E-8425-2E0867FDE53F}" destId="{D14FB423-A16E-45F5-AF6A-40C4C7C6C36A}" srcOrd="2" destOrd="0" parTransId="{D8ADB50B-29B9-4DF5-89FE-4693781DE6F6}" sibTransId="{3CCC33DA-4B5F-476C-9F8D-AF49753DF165}"/>
    <dgm:cxn modelId="{5C6E977C-C639-49D1-B0D0-4CE45C175A92}" srcId="{19E49947-FE6A-4C76-9B4C-DFACE1923665}" destId="{8FE9DDF5-F8E3-43BF-A5EA-F09C45D519D6}" srcOrd="2" destOrd="0" parTransId="{FF0E6C0D-2FB8-4FC5-8A14-ED9DDE94B196}" sibTransId="{BBC1F804-D389-4A9E-A3C5-E18FB7B44A70}"/>
    <dgm:cxn modelId="{F201A482-E894-4CD2-B79F-9DC12B8EDE00}" type="presOf" srcId="{8FE9DDF5-F8E3-43BF-A5EA-F09C45D519D6}" destId="{FC615590-12DD-4DB7-BC9D-49F57BCFC246}" srcOrd="0" destOrd="2" presId="urn:microsoft.com/office/officeart/2005/8/layout/hList1"/>
    <dgm:cxn modelId="{CC076029-E50C-43F9-89E4-C199A73440BC}" srcId="{15647A58-14A8-4816-AB38-438B4C2BED7B}" destId="{5FC9DF7F-3B79-4B1C-95A3-CFB738B15EE9}" srcOrd="0" destOrd="0" parTransId="{90082F74-D186-4C94-97E0-28FBDD121741}" sibTransId="{C22B5748-42D4-4375-A540-94DDF6F9E709}"/>
    <dgm:cxn modelId="{C09C3C2F-4BC9-4269-B8C2-043AB5B289B4}" srcId="{42CB6184-BA6A-4162-8E6C-79802CF471A7}" destId="{19E49947-FE6A-4C76-9B4C-DFACE1923665}" srcOrd="1" destOrd="0" parTransId="{CDC58CD7-933A-4D12-BECB-F4EFB9A3C3FB}" sibTransId="{6253D669-2C03-4A8F-B335-62701D718349}"/>
    <dgm:cxn modelId="{B67F003A-9C48-4842-BB45-CDAA585B61D2}" srcId="{19E49947-FE6A-4C76-9B4C-DFACE1923665}" destId="{82908E73-55E8-4DFD-B03B-F2359760925C}" srcOrd="1" destOrd="0" parTransId="{FFE9E0B6-BEDD-4A3F-BA9C-1231C8E3DDAC}" sibTransId="{AEEA6035-03D5-4314-9DA3-EA4D604500A8}"/>
    <dgm:cxn modelId="{50CC7DCA-B7BF-4D23-820B-3A1466DF5D28}" type="presOf" srcId="{82908E73-55E8-4DFD-B03B-F2359760925C}" destId="{FC615590-12DD-4DB7-BC9D-49F57BCFC246}" srcOrd="0" destOrd="1" presId="urn:microsoft.com/office/officeart/2005/8/layout/hList1"/>
    <dgm:cxn modelId="{F7480B6A-DAD2-41BC-9F65-A59C49F9AE00}" srcId="{C21C2C32-17BF-491E-8425-2E0867FDE53F}" destId="{15DDC490-FC52-482A-BA26-B837E75813E3}" srcOrd="1" destOrd="0" parTransId="{995CAA4D-6B0D-4591-8980-E6ECD0EC2C04}" sibTransId="{D0F5D143-74B6-4EF0-AB6D-15E59D7A7C03}"/>
    <dgm:cxn modelId="{CE6EE1EB-7655-45BD-A883-0DD579A6827C}" type="presOf" srcId="{15DDC490-FC52-482A-BA26-B837E75813E3}" destId="{E960D016-9FA2-4BC6-9E7D-93BA99DB318C}" srcOrd="0" destOrd="1" presId="urn:microsoft.com/office/officeart/2005/8/layout/hList1"/>
    <dgm:cxn modelId="{87D5AEC0-4F79-4E9C-9848-92B53CA7B4BA}" type="presOf" srcId="{C21C2C32-17BF-491E-8425-2E0867FDE53F}" destId="{8856CE2C-8E18-49E9-B690-A49B53D8F917}" srcOrd="0" destOrd="0" presId="urn:microsoft.com/office/officeart/2005/8/layout/hList1"/>
    <dgm:cxn modelId="{05C7B925-A788-4B56-B9F0-3B4C3D78FA4A}" srcId="{C21C2C32-17BF-491E-8425-2E0867FDE53F}" destId="{AA2C59F2-AB9C-4053-852F-D86094D844D6}" srcOrd="0" destOrd="0" parTransId="{7E9F6B11-B851-430D-8733-FE2398175DD0}" sibTransId="{A8F58E63-100D-4195-BD0E-7E9E9E6C0749}"/>
    <dgm:cxn modelId="{AB349E10-BACE-4D02-8DEB-A323D96A85A2}" type="presOf" srcId="{D14FB423-A16E-45F5-AF6A-40C4C7C6C36A}" destId="{E960D016-9FA2-4BC6-9E7D-93BA99DB318C}" srcOrd="0" destOrd="2" presId="urn:microsoft.com/office/officeart/2005/8/layout/hList1"/>
    <dgm:cxn modelId="{6CE5EDCE-B8EA-45B9-BA5D-7F7FF777BCF2}" type="presOf" srcId="{AA2C59F2-AB9C-4053-852F-D86094D844D6}" destId="{E960D016-9FA2-4BC6-9E7D-93BA99DB318C}" srcOrd="0" destOrd="0" presId="urn:microsoft.com/office/officeart/2005/8/layout/hList1"/>
    <dgm:cxn modelId="{B939243F-5140-45E5-AB24-054F07F0A545}" type="presOf" srcId="{B3A36532-FE80-407C-A0E8-5613C4360854}" destId="{FC615590-12DD-4DB7-BC9D-49F57BCFC246}" srcOrd="0" destOrd="0" presId="urn:microsoft.com/office/officeart/2005/8/layout/hList1"/>
    <dgm:cxn modelId="{77956E9F-5B77-4628-B2D2-4A206B87CC91}" type="presOf" srcId="{B33B9F6C-F121-4DDE-8AF8-3E7C7FA40B18}" destId="{E272ECCC-BA26-4282-97EF-2069477FE533}" srcOrd="0" destOrd="1" presId="urn:microsoft.com/office/officeart/2005/8/layout/hList1"/>
    <dgm:cxn modelId="{3A6A10E2-C886-416D-9668-4D872E35E3C8}" type="presOf" srcId="{B22F3841-51D8-48F6-A82F-62C2BE625919}" destId="{E272ECCC-BA26-4282-97EF-2069477FE533}" srcOrd="0" destOrd="2" presId="urn:microsoft.com/office/officeart/2005/8/layout/hList1"/>
    <dgm:cxn modelId="{648B6527-CD55-4698-B297-96CD967ED3DA}" srcId="{15647A58-14A8-4816-AB38-438B4C2BED7B}" destId="{B22F3841-51D8-48F6-A82F-62C2BE625919}" srcOrd="2" destOrd="0" parTransId="{78D2EA0A-CF74-4D41-AD0A-2EA39A1A339A}" sibTransId="{C7DEE41C-FD66-4F2A-A00E-6AAD5F136DD0}"/>
    <dgm:cxn modelId="{91E8A009-287A-4CF8-BD1A-0C962C1D4C5E}" type="presOf" srcId="{27DF8C39-6BEE-4B63-96FD-3A4F674EBDB5}" destId="{E960D016-9FA2-4BC6-9E7D-93BA99DB318C}" srcOrd="0" destOrd="3" presId="urn:microsoft.com/office/officeart/2005/8/layout/hList1"/>
    <dgm:cxn modelId="{8AD2D850-BDEF-475C-B4B4-E66A5BA8B481}" srcId="{15647A58-14A8-4816-AB38-438B4C2BED7B}" destId="{B33B9F6C-F121-4DDE-8AF8-3E7C7FA40B18}" srcOrd="1" destOrd="0" parTransId="{17D77874-0857-4853-9BF8-19297FB52FA5}" sibTransId="{27F5AA17-5664-4AF8-A544-510609A7E177}"/>
    <dgm:cxn modelId="{7345F0D1-1E9D-4D2C-9162-3BEFEA1D00FB}" srcId="{C21C2C32-17BF-491E-8425-2E0867FDE53F}" destId="{27DF8C39-6BEE-4B63-96FD-3A4F674EBDB5}" srcOrd="3" destOrd="0" parTransId="{E2779E98-7DF7-4A43-8161-9BF46C86AAC6}" sibTransId="{C87F2DB1-8261-4C02-8CC9-FA34B649AEE2}"/>
    <dgm:cxn modelId="{B981114C-A4B9-46E6-97D4-01339CCC3226}" type="presOf" srcId="{15647A58-14A8-4816-AB38-438B4C2BED7B}" destId="{15D13DBF-73DB-4A93-846C-4A26A0C78C4C}" srcOrd="0" destOrd="0" presId="urn:microsoft.com/office/officeart/2005/8/layout/hList1"/>
    <dgm:cxn modelId="{3DED2579-84A0-4357-9D76-751E333CE454}" type="presOf" srcId="{19E49947-FE6A-4C76-9B4C-DFACE1923665}" destId="{F1E2DB8B-8DA4-4A56-87EB-163B8156D4A5}" srcOrd="0" destOrd="0" presId="urn:microsoft.com/office/officeart/2005/8/layout/hList1"/>
    <dgm:cxn modelId="{F0686695-68AF-41E1-929A-7D5F0E3F93CB}" srcId="{19E49947-FE6A-4C76-9B4C-DFACE1923665}" destId="{B3A36532-FE80-407C-A0E8-5613C4360854}" srcOrd="0" destOrd="0" parTransId="{EEC6D296-555C-4453-A9ED-146544539677}" sibTransId="{3504C627-02C1-494B-B3E7-DC2204A0EA57}"/>
    <dgm:cxn modelId="{45F55EE0-3435-4EBE-B673-6E14417E2B7A}" srcId="{42CB6184-BA6A-4162-8E6C-79802CF471A7}" destId="{C21C2C32-17BF-491E-8425-2E0867FDE53F}" srcOrd="2" destOrd="0" parTransId="{6CD4F6B0-CEB5-4F49-A7B2-4DDB9C5BEE03}" sibTransId="{F686CE0F-314C-4F10-8D86-90944F2DBC28}"/>
    <dgm:cxn modelId="{E4E45488-CC97-4221-BF2B-049282544200}" srcId="{42CB6184-BA6A-4162-8E6C-79802CF471A7}" destId="{15647A58-14A8-4816-AB38-438B4C2BED7B}" srcOrd="0" destOrd="0" parTransId="{B6994372-9BB4-4742-8427-31203583603B}" sibTransId="{6A024EDA-EC1D-4446-81C6-B3272B6CB2BA}"/>
    <dgm:cxn modelId="{E0C101A3-1AF8-44D5-A484-EE273BE5131A}" type="presParOf" srcId="{8AEA9DBF-4A47-4DCA-850B-08B63E54B083}" destId="{032A3DCF-B7BB-475B-92BA-775FF33AEFF7}" srcOrd="0" destOrd="0" presId="urn:microsoft.com/office/officeart/2005/8/layout/hList1"/>
    <dgm:cxn modelId="{26F1F836-2018-49B7-A831-14E8B53986BE}" type="presParOf" srcId="{032A3DCF-B7BB-475B-92BA-775FF33AEFF7}" destId="{15D13DBF-73DB-4A93-846C-4A26A0C78C4C}" srcOrd="0" destOrd="0" presId="urn:microsoft.com/office/officeart/2005/8/layout/hList1"/>
    <dgm:cxn modelId="{97B963AE-92AB-42FD-AD9C-FD7F2C3040FF}" type="presParOf" srcId="{032A3DCF-B7BB-475B-92BA-775FF33AEFF7}" destId="{E272ECCC-BA26-4282-97EF-2069477FE533}" srcOrd="1" destOrd="0" presId="urn:microsoft.com/office/officeart/2005/8/layout/hList1"/>
    <dgm:cxn modelId="{F024102F-EBB6-4807-B616-F2785D870F32}" type="presParOf" srcId="{8AEA9DBF-4A47-4DCA-850B-08B63E54B083}" destId="{1C2E2D84-6E89-48B4-BE72-01220B708B93}" srcOrd="1" destOrd="0" presId="urn:microsoft.com/office/officeart/2005/8/layout/hList1"/>
    <dgm:cxn modelId="{37E68CD2-1340-44A5-9D4F-4356F7FE8FA8}" type="presParOf" srcId="{8AEA9DBF-4A47-4DCA-850B-08B63E54B083}" destId="{0D51E574-FCAB-4A1A-8FB0-03FB89C5ECAC}" srcOrd="2" destOrd="0" presId="urn:microsoft.com/office/officeart/2005/8/layout/hList1"/>
    <dgm:cxn modelId="{0F77CC6F-DA00-424D-B088-E65942E8C7C5}" type="presParOf" srcId="{0D51E574-FCAB-4A1A-8FB0-03FB89C5ECAC}" destId="{F1E2DB8B-8DA4-4A56-87EB-163B8156D4A5}" srcOrd="0" destOrd="0" presId="urn:microsoft.com/office/officeart/2005/8/layout/hList1"/>
    <dgm:cxn modelId="{E9740F03-62FE-4D8F-AA4A-B14E0CF735B9}" type="presParOf" srcId="{0D51E574-FCAB-4A1A-8FB0-03FB89C5ECAC}" destId="{FC615590-12DD-4DB7-BC9D-49F57BCFC246}" srcOrd="1" destOrd="0" presId="urn:microsoft.com/office/officeart/2005/8/layout/hList1"/>
    <dgm:cxn modelId="{D5F0C589-735A-4C26-ADAE-3A54A97CFE11}" type="presParOf" srcId="{8AEA9DBF-4A47-4DCA-850B-08B63E54B083}" destId="{35B322B2-B9F9-4A69-8D59-783861C06185}" srcOrd="3" destOrd="0" presId="urn:microsoft.com/office/officeart/2005/8/layout/hList1"/>
    <dgm:cxn modelId="{EB14B747-6F15-4F53-9A20-5182DB067408}" type="presParOf" srcId="{8AEA9DBF-4A47-4DCA-850B-08B63E54B083}" destId="{5AE34943-C535-414E-9242-3BB4729435F8}" srcOrd="4" destOrd="0" presId="urn:microsoft.com/office/officeart/2005/8/layout/hList1"/>
    <dgm:cxn modelId="{F6804CD6-9D97-45C4-BE8B-A2FB4A99E29D}" type="presParOf" srcId="{5AE34943-C535-414E-9242-3BB4729435F8}" destId="{8856CE2C-8E18-49E9-B690-A49B53D8F917}" srcOrd="0" destOrd="0" presId="urn:microsoft.com/office/officeart/2005/8/layout/hList1"/>
    <dgm:cxn modelId="{DDC828BA-2E77-4C5B-ADED-03EEDA70047A}" type="presParOf" srcId="{5AE34943-C535-414E-9242-3BB4729435F8}" destId="{E960D016-9FA2-4BC6-9E7D-93BA99DB318C}" srcOrd="1" destOrd="0" presId="urn:microsoft.com/office/officeart/2005/8/layout/hList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CB6184-BA6A-4162-8E6C-79802CF471A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47A58-14A8-4816-AB38-438B4C2BED7B}">
      <dgm:prSet custT="1"/>
      <dgm:spPr/>
      <dgm:t>
        <a:bodyPr/>
        <a:lstStyle/>
        <a:p>
          <a:pPr rtl="0"/>
          <a:r>
            <a:rPr lang="en-US" sz="2400" b="0" baseline="0" dirty="0" smtClean="0"/>
            <a:t>PCA</a:t>
          </a:r>
          <a:endParaRPr lang="en-US" sz="2400" dirty="0"/>
        </a:p>
      </dgm:t>
    </dgm:pt>
    <dgm:pt modelId="{B6994372-9BB4-4742-8427-31203583603B}" type="parTrans" cxnId="{E4E45488-CC97-4221-BF2B-049282544200}">
      <dgm:prSet/>
      <dgm:spPr/>
      <dgm:t>
        <a:bodyPr/>
        <a:lstStyle/>
        <a:p>
          <a:endParaRPr lang="en-US"/>
        </a:p>
      </dgm:t>
    </dgm:pt>
    <dgm:pt modelId="{6A024EDA-EC1D-4446-81C6-B3272B6CB2BA}" type="sibTrans" cxnId="{E4E45488-CC97-4221-BF2B-049282544200}">
      <dgm:prSet/>
      <dgm:spPr/>
      <dgm:t>
        <a:bodyPr/>
        <a:lstStyle/>
        <a:p>
          <a:endParaRPr lang="en-US"/>
        </a:p>
      </dgm:t>
    </dgm:pt>
    <dgm:pt modelId="{19E49947-FE6A-4C76-9B4C-DFACE1923665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sz="2400" b="0" baseline="0" dirty="0" smtClean="0"/>
            <a:t>LDA</a:t>
          </a:r>
          <a:endParaRPr lang="en-US" sz="2400" dirty="0"/>
        </a:p>
      </dgm:t>
    </dgm:pt>
    <dgm:pt modelId="{CDC58CD7-933A-4D12-BECB-F4EFB9A3C3FB}" type="parTrans" cxnId="{C09C3C2F-4BC9-4269-B8C2-043AB5B289B4}">
      <dgm:prSet/>
      <dgm:spPr/>
      <dgm:t>
        <a:bodyPr/>
        <a:lstStyle/>
        <a:p>
          <a:endParaRPr lang="en-US"/>
        </a:p>
      </dgm:t>
    </dgm:pt>
    <dgm:pt modelId="{6253D669-2C03-4A8F-B335-62701D718349}" type="sibTrans" cxnId="{C09C3C2F-4BC9-4269-B8C2-043AB5B289B4}">
      <dgm:prSet/>
      <dgm:spPr/>
      <dgm:t>
        <a:bodyPr/>
        <a:lstStyle/>
        <a:p>
          <a:endParaRPr lang="en-US"/>
        </a:p>
      </dgm:t>
    </dgm:pt>
    <dgm:pt modelId="{C21C2C32-17BF-491E-8425-2E0867FDE53F}">
      <dgm:prSet custT="1"/>
      <dgm:spPr/>
      <dgm:t>
        <a:bodyPr/>
        <a:lstStyle/>
        <a:p>
          <a:pPr rtl="0"/>
          <a:r>
            <a:rPr lang="en-US" sz="2400" b="0" baseline="0" dirty="0" smtClean="0"/>
            <a:t>PCA -LDA</a:t>
          </a:r>
          <a:endParaRPr lang="en-US" sz="2400" b="0" baseline="0" dirty="0"/>
        </a:p>
      </dgm:t>
    </dgm:pt>
    <dgm:pt modelId="{6CD4F6B0-CEB5-4F49-A7B2-4DDB9C5BEE03}" type="parTrans" cxnId="{45F55EE0-3435-4EBE-B673-6E14417E2B7A}">
      <dgm:prSet/>
      <dgm:spPr/>
      <dgm:t>
        <a:bodyPr/>
        <a:lstStyle/>
        <a:p>
          <a:endParaRPr lang="en-US"/>
        </a:p>
      </dgm:t>
    </dgm:pt>
    <dgm:pt modelId="{F686CE0F-314C-4F10-8D86-90944F2DBC28}" type="sibTrans" cxnId="{45F55EE0-3435-4EBE-B673-6E14417E2B7A}">
      <dgm:prSet/>
      <dgm:spPr/>
      <dgm:t>
        <a:bodyPr/>
        <a:lstStyle/>
        <a:p>
          <a:endParaRPr lang="en-US"/>
        </a:p>
      </dgm:t>
    </dgm:pt>
    <dgm:pt modelId="{5FC9DF7F-3B79-4B1C-95A3-CFB738B15EE9}">
      <dgm:prSet custT="1"/>
      <dgm:spPr/>
      <dgm:t>
        <a:bodyPr/>
        <a:lstStyle/>
        <a:p>
          <a:r>
            <a:rPr lang="en-US" sz="1100" b="0" dirty="0" smtClean="0"/>
            <a:t>Best Parameters: {'</a:t>
          </a:r>
          <a:r>
            <a:rPr lang="en-US" sz="1100" b="0" dirty="0" err="1" smtClean="0"/>
            <a:t>n_neighbors</a:t>
          </a:r>
          <a:r>
            <a:rPr lang="en-US" sz="1100" b="0" dirty="0" smtClean="0"/>
            <a:t>': 5}</a:t>
          </a:r>
          <a:endParaRPr lang="en-US" sz="1100" dirty="0"/>
        </a:p>
      </dgm:t>
    </dgm:pt>
    <dgm:pt modelId="{90082F74-D186-4C94-97E0-28FBDD121741}" type="parTrans" cxnId="{CC076029-E50C-43F9-89E4-C199A73440BC}">
      <dgm:prSet/>
      <dgm:spPr/>
      <dgm:t>
        <a:bodyPr/>
        <a:lstStyle/>
        <a:p>
          <a:endParaRPr lang="en-US"/>
        </a:p>
      </dgm:t>
    </dgm:pt>
    <dgm:pt modelId="{C22B5748-42D4-4375-A540-94DDF6F9E709}" type="sibTrans" cxnId="{CC076029-E50C-43F9-89E4-C199A73440BC}">
      <dgm:prSet/>
      <dgm:spPr/>
      <dgm:t>
        <a:bodyPr/>
        <a:lstStyle/>
        <a:p>
          <a:endParaRPr lang="en-US"/>
        </a:p>
      </dgm:t>
    </dgm:pt>
    <dgm:pt modelId="{B3A36532-FE80-407C-A0E8-5613C4360854}">
      <dgm:prSet custT="1"/>
      <dgm:spPr/>
      <dgm:t>
        <a:bodyPr/>
        <a:lstStyle/>
        <a:p>
          <a:r>
            <a:rPr lang="en-US" sz="1100" b="0" dirty="0" smtClean="0"/>
            <a:t>Best Parameters:{'n_neighbors':51}</a:t>
          </a:r>
          <a:endParaRPr lang="en-US" sz="1100" dirty="0"/>
        </a:p>
      </dgm:t>
    </dgm:pt>
    <dgm:pt modelId="{EEC6D296-555C-4453-A9ED-146544539677}" type="parTrans" cxnId="{F0686695-68AF-41E1-929A-7D5F0E3F93CB}">
      <dgm:prSet/>
      <dgm:spPr/>
      <dgm:t>
        <a:bodyPr/>
        <a:lstStyle/>
        <a:p>
          <a:endParaRPr lang="en-US"/>
        </a:p>
      </dgm:t>
    </dgm:pt>
    <dgm:pt modelId="{3504C627-02C1-494B-B3E7-DC2204A0EA57}" type="sibTrans" cxnId="{F0686695-68AF-41E1-929A-7D5F0E3F93CB}">
      <dgm:prSet/>
      <dgm:spPr/>
      <dgm:t>
        <a:bodyPr/>
        <a:lstStyle/>
        <a:p>
          <a:endParaRPr lang="en-US"/>
        </a:p>
      </dgm:t>
    </dgm:pt>
    <dgm:pt modelId="{AA2C59F2-AB9C-4053-852F-D86094D844D6}">
      <dgm:prSet custT="1"/>
      <dgm:spPr/>
      <dgm:t>
        <a:bodyPr/>
        <a:lstStyle/>
        <a:p>
          <a:r>
            <a:rPr lang="en-US" sz="1100" b="0" dirty="0" smtClean="0"/>
            <a:t>Best Parameters:{'</a:t>
          </a:r>
          <a:r>
            <a:rPr lang="en-US" sz="1100" b="0" dirty="0" err="1" smtClean="0"/>
            <a:t>n_neighbors</a:t>
          </a:r>
          <a:r>
            <a:rPr lang="en-US" sz="1100" b="0" dirty="0" smtClean="0"/>
            <a:t>': 5}</a:t>
          </a:r>
          <a:endParaRPr lang="en-US" sz="1100" dirty="0"/>
        </a:p>
      </dgm:t>
    </dgm:pt>
    <dgm:pt modelId="{7E9F6B11-B851-430D-8733-FE2398175DD0}" type="parTrans" cxnId="{05C7B925-A788-4B56-B9F0-3B4C3D78FA4A}">
      <dgm:prSet/>
      <dgm:spPr/>
      <dgm:t>
        <a:bodyPr/>
        <a:lstStyle/>
        <a:p>
          <a:endParaRPr lang="en-US"/>
        </a:p>
      </dgm:t>
    </dgm:pt>
    <dgm:pt modelId="{A8F58E63-100D-4195-BD0E-7E9E9E6C0749}" type="sibTrans" cxnId="{05C7B925-A788-4B56-B9F0-3B4C3D78FA4A}">
      <dgm:prSet/>
      <dgm:spPr/>
      <dgm:t>
        <a:bodyPr/>
        <a:lstStyle/>
        <a:p>
          <a:endParaRPr lang="en-US"/>
        </a:p>
      </dgm:t>
    </dgm:pt>
    <dgm:pt modelId="{9C792D84-7E83-492E-8EBF-7F651FFE5E13}">
      <dgm:prSet custT="1"/>
      <dgm:spPr/>
      <dgm:t>
        <a:bodyPr/>
        <a:lstStyle/>
        <a:p>
          <a:r>
            <a:rPr lang="en-US" sz="1100" b="0" dirty="0" smtClean="0"/>
            <a:t>Best Accuracy: 98.89 %</a:t>
          </a:r>
          <a:endParaRPr lang="en-US" sz="1100" b="0" dirty="0"/>
        </a:p>
      </dgm:t>
    </dgm:pt>
    <dgm:pt modelId="{4409D240-135D-4540-A3C7-337B112B2F70}" type="parTrans" cxnId="{CC982D6D-6607-4C2F-B369-89C8C4BBAA5D}">
      <dgm:prSet/>
      <dgm:spPr/>
      <dgm:t>
        <a:bodyPr/>
        <a:lstStyle/>
        <a:p>
          <a:endParaRPr lang="en-US"/>
        </a:p>
      </dgm:t>
    </dgm:pt>
    <dgm:pt modelId="{7906365A-45F7-4B7A-9020-1B5EFE7CE09A}" type="sibTrans" cxnId="{CC982D6D-6607-4C2F-B369-89C8C4BBAA5D}">
      <dgm:prSet/>
      <dgm:spPr/>
      <dgm:t>
        <a:bodyPr/>
        <a:lstStyle/>
        <a:p>
          <a:endParaRPr lang="en-US"/>
        </a:p>
      </dgm:t>
    </dgm:pt>
    <dgm:pt modelId="{CCBB7BB3-9209-49F6-A135-29D1A0DB88FD}">
      <dgm:prSet custT="1"/>
      <dgm:spPr/>
      <dgm:t>
        <a:bodyPr/>
        <a:lstStyle/>
        <a:p>
          <a:r>
            <a:rPr lang="en-US" sz="1100" b="0" dirty="0" smtClean="0"/>
            <a:t>Best Accuracy Testing Data: 18 %</a:t>
          </a:r>
          <a:endParaRPr lang="en-US" sz="1100" b="0" dirty="0"/>
        </a:p>
      </dgm:t>
    </dgm:pt>
    <dgm:pt modelId="{77D61028-A73B-4158-AFC2-6C38D86A4A28}" type="parTrans" cxnId="{4657FD9B-7C08-4E77-8E22-8BDCB822E453}">
      <dgm:prSet/>
      <dgm:spPr/>
      <dgm:t>
        <a:bodyPr/>
        <a:lstStyle/>
        <a:p>
          <a:endParaRPr lang="en-US"/>
        </a:p>
      </dgm:t>
    </dgm:pt>
    <dgm:pt modelId="{B850A176-FD59-4F2A-8A52-E402AB7495FC}" type="sibTrans" cxnId="{4657FD9B-7C08-4E77-8E22-8BDCB822E453}">
      <dgm:prSet/>
      <dgm:spPr/>
      <dgm:t>
        <a:bodyPr/>
        <a:lstStyle/>
        <a:p>
          <a:endParaRPr lang="en-US"/>
        </a:p>
      </dgm:t>
    </dgm:pt>
    <dgm:pt modelId="{07716AC7-701C-4463-BAE8-B2502FE5F718}">
      <dgm:prSet custT="1"/>
      <dgm:spPr/>
      <dgm:t>
        <a:bodyPr/>
        <a:lstStyle/>
        <a:p>
          <a:r>
            <a:rPr lang="en-US" sz="1100" b="0" dirty="0" smtClean="0"/>
            <a:t>Best Accuracy: 96.68 %</a:t>
          </a:r>
          <a:endParaRPr lang="en-US" sz="1100" b="0" dirty="0"/>
        </a:p>
      </dgm:t>
    </dgm:pt>
    <dgm:pt modelId="{EBB77380-C41A-4AF0-9352-FA8EF964758A}" type="parTrans" cxnId="{6A1C41E3-8DB7-4E00-B27F-24CFB1CCC108}">
      <dgm:prSet/>
      <dgm:spPr/>
      <dgm:t>
        <a:bodyPr/>
        <a:lstStyle/>
        <a:p>
          <a:endParaRPr lang="en-US"/>
        </a:p>
      </dgm:t>
    </dgm:pt>
    <dgm:pt modelId="{420F2C04-6348-4175-A116-602918A8B6E1}" type="sibTrans" cxnId="{6A1C41E3-8DB7-4E00-B27F-24CFB1CCC108}">
      <dgm:prSet/>
      <dgm:spPr/>
      <dgm:t>
        <a:bodyPr/>
        <a:lstStyle/>
        <a:p>
          <a:endParaRPr lang="en-US"/>
        </a:p>
      </dgm:t>
    </dgm:pt>
    <dgm:pt modelId="{AE0EE00F-C5EF-41F0-B734-76127F0B233C}">
      <dgm:prSet custT="1"/>
      <dgm:spPr/>
      <dgm:t>
        <a:bodyPr/>
        <a:lstStyle/>
        <a:p>
          <a:r>
            <a:rPr lang="en-US" sz="1100" b="0" dirty="0" smtClean="0"/>
            <a:t>Best Accuracy Testing Data:        </a:t>
          </a:r>
          <a:r>
            <a:rPr lang="en-US" sz="2000" b="0" dirty="0" smtClean="0">
              <a:solidFill>
                <a:srgbClr val="00B050"/>
              </a:solidFill>
            </a:rPr>
            <a:t>77 %</a:t>
          </a:r>
          <a:endParaRPr lang="en-US" sz="2000" b="0" dirty="0">
            <a:solidFill>
              <a:srgbClr val="00B050"/>
            </a:solidFill>
          </a:endParaRPr>
        </a:p>
      </dgm:t>
    </dgm:pt>
    <dgm:pt modelId="{19FD584B-F5DA-4E52-B45F-B6FAD41E67E3}" type="parTrans" cxnId="{0F92C121-92E5-4220-A2D7-4975514FB58F}">
      <dgm:prSet/>
      <dgm:spPr/>
      <dgm:t>
        <a:bodyPr/>
        <a:lstStyle/>
        <a:p>
          <a:endParaRPr lang="en-US"/>
        </a:p>
      </dgm:t>
    </dgm:pt>
    <dgm:pt modelId="{FB211373-01A4-424C-B2D0-23EDC8A18183}" type="sibTrans" cxnId="{0F92C121-92E5-4220-A2D7-4975514FB58F}">
      <dgm:prSet/>
      <dgm:spPr/>
      <dgm:t>
        <a:bodyPr/>
        <a:lstStyle/>
        <a:p>
          <a:endParaRPr lang="en-US"/>
        </a:p>
      </dgm:t>
    </dgm:pt>
    <dgm:pt modelId="{A23809FF-9BA3-4D79-BF45-EF5343D15391}">
      <dgm:prSet custT="1"/>
      <dgm:spPr/>
      <dgm:t>
        <a:bodyPr/>
        <a:lstStyle/>
        <a:p>
          <a:r>
            <a:rPr lang="en-US" sz="1100" b="0" dirty="0" smtClean="0"/>
            <a:t>Best Accuracy: 98.45 %</a:t>
          </a:r>
          <a:endParaRPr lang="en-US" sz="1100" b="0" dirty="0"/>
        </a:p>
      </dgm:t>
    </dgm:pt>
    <dgm:pt modelId="{A7022789-7444-4881-97BF-1CF76868CC97}" type="parTrans" cxnId="{35E8E465-3BFE-4E24-88C9-0CD219828D0D}">
      <dgm:prSet/>
      <dgm:spPr/>
      <dgm:t>
        <a:bodyPr/>
        <a:lstStyle/>
        <a:p>
          <a:endParaRPr lang="en-US"/>
        </a:p>
      </dgm:t>
    </dgm:pt>
    <dgm:pt modelId="{8E4A2FE4-5E57-4662-AF6F-C5230462189A}" type="sibTrans" cxnId="{35E8E465-3BFE-4E24-88C9-0CD219828D0D}">
      <dgm:prSet/>
      <dgm:spPr/>
      <dgm:t>
        <a:bodyPr/>
        <a:lstStyle/>
        <a:p>
          <a:endParaRPr lang="en-US"/>
        </a:p>
      </dgm:t>
    </dgm:pt>
    <dgm:pt modelId="{D8899FFD-CB65-475A-BB87-AC72D5890F60}">
      <dgm:prSet custT="1"/>
      <dgm:spPr/>
      <dgm:t>
        <a:bodyPr/>
        <a:lstStyle/>
        <a:p>
          <a:r>
            <a:rPr lang="en-US" sz="1100" b="0" dirty="0" smtClean="0"/>
            <a:t>   Best Accuracy Testing Data:  20%      </a:t>
          </a:r>
          <a:endParaRPr lang="en-US" sz="1100" b="0" dirty="0"/>
        </a:p>
      </dgm:t>
    </dgm:pt>
    <dgm:pt modelId="{B45D9926-BF5B-424D-8282-FD1BBAAE732E}" type="parTrans" cxnId="{9D53F6A6-849C-453D-A54B-62749F91B9E3}">
      <dgm:prSet/>
      <dgm:spPr/>
      <dgm:t>
        <a:bodyPr/>
        <a:lstStyle/>
        <a:p>
          <a:endParaRPr lang="en-US"/>
        </a:p>
      </dgm:t>
    </dgm:pt>
    <dgm:pt modelId="{CF75A26F-1BBE-4805-AB2C-719E201F7319}" type="sibTrans" cxnId="{9D53F6A6-849C-453D-A54B-62749F91B9E3}">
      <dgm:prSet/>
      <dgm:spPr/>
      <dgm:t>
        <a:bodyPr/>
        <a:lstStyle/>
        <a:p>
          <a:endParaRPr lang="en-US"/>
        </a:p>
      </dgm:t>
    </dgm:pt>
    <dgm:pt modelId="{8AEA9DBF-4A47-4DCA-850B-08B63E54B083}" type="pres">
      <dgm:prSet presAssocID="{42CB6184-BA6A-4162-8E6C-79802CF471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2A3DCF-B7BB-475B-92BA-775FF33AEFF7}" type="pres">
      <dgm:prSet presAssocID="{15647A58-14A8-4816-AB38-438B4C2BED7B}" presName="composite" presStyleCnt="0"/>
      <dgm:spPr/>
    </dgm:pt>
    <dgm:pt modelId="{15D13DBF-73DB-4A93-846C-4A26A0C78C4C}" type="pres">
      <dgm:prSet presAssocID="{15647A58-14A8-4816-AB38-438B4C2BED7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2ECCC-BA26-4282-97EF-2069477FE533}" type="pres">
      <dgm:prSet presAssocID="{15647A58-14A8-4816-AB38-438B4C2BED7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E2D84-6E89-48B4-BE72-01220B708B93}" type="pres">
      <dgm:prSet presAssocID="{6A024EDA-EC1D-4446-81C6-B3272B6CB2BA}" presName="space" presStyleCnt="0"/>
      <dgm:spPr/>
    </dgm:pt>
    <dgm:pt modelId="{0D51E574-FCAB-4A1A-8FB0-03FB89C5ECAC}" type="pres">
      <dgm:prSet presAssocID="{19E49947-FE6A-4C76-9B4C-DFACE1923665}" presName="composite" presStyleCnt="0"/>
      <dgm:spPr/>
    </dgm:pt>
    <dgm:pt modelId="{F1E2DB8B-8DA4-4A56-87EB-163B8156D4A5}" type="pres">
      <dgm:prSet presAssocID="{19E49947-FE6A-4C76-9B4C-DFACE192366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15590-12DD-4DB7-BC9D-49F57BCFC246}" type="pres">
      <dgm:prSet presAssocID="{19E49947-FE6A-4C76-9B4C-DFACE1923665}" presName="desTx" presStyleLbl="alignAccFollowNode1" presStyleIdx="1" presStyleCnt="3" custLinFactNeighborX="10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322B2-B9F9-4A69-8D59-783861C06185}" type="pres">
      <dgm:prSet presAssocID="{6253D669-2C03-4A8F-B335-62701D718349}" presName="space" presStyleCnt="0"/>
      <dgm:spPr/>
    </dgm:pt>
    <dgm:pt modelId="{5AE34943-C535-414E-9242-3BB4729435F8}" type="pres">
      <dgm:prSet presAssocID="{C21C2C32-17BF-491E-8425-2E0867FDE53F}" presName="composite" presStyleCnt="0"/>
      <dgm:spPr/>
    </dgm:pt>
    <dgm:pt modelId="{8856CE2C-8E18-49E9-B690-A49B53D8F917}" type="pres">
      <dgm:prSet presAssocID="{C21C2C32-17BF-491E-8425-2E0867FDE53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0D016-9FA2-4BC6-9E7D-93BA99DB318C}" type="pres">
      <dgm:prSet presAssocID="{C21C2C32-17BF-491E-8425-2E0867FDE53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FD903D-F735-445A-8A00-64FEE533F9B3}" type="presOf" srcId="{CCBB7BB3-9209-49F6-A135-29D1A0DB88FD}" destId="{E272ECCC-BA26-4282-97EF-2069477FE533}" srcOrd="0" destOrd="2" presId="urn:microsoft.com/office/officeart/2005/8/layout/hList1"/>
    <dgm:cxn modelId="{4657FD9B-7C08-4E77-8E22-8BDCB822E453}" srcId="{15647A58-14A8-4816-AB38-438B4C2BED7B}" destId="{CCBB7BB3-9209-49F6-A135-29D1A0DB88FD}" srcOrd="2" destOrd="0" parTransId="{77D61028-A73B-4158-AFC2-6C38D86A4A28}" sibTransId="{B850A176-FD59-4F2A-8A52-E402AB7495FC}"/>
    <dgm:cxn modelId="{BE82089E-0A9A-4DCA-95B0-6D80030499B7}" type="presOf" srcId="{42CB6184-BA6A-4162-8E6C-79802CF471A7}" destId="{8AEA9DBF-4A47-4DCA-850B-08B63E54B083}" srcOrd="0" destOrd="0" presId="urn:microsoft.com/office/officeart/2005/8/layout/hList1"/>
    <dgm:cxn modelId="{6B1A8F29-6E42-4679-A03F-8ABFA5B421CB}" type="presOf" srcId="{07716AC7-701C-4463-BAE8-B2502FE5F718}" destId="{FC615590-12DD-4DB7-BC9D-49F57BCFC246}" srcOrd="0" destOrd="1" presId="urn:microsoft.com/office/officeart/2005/8/layout/hList1"/>
    <dgm:cxn modelId="{6A1C41E3-8DB7-4E00-B27F-24CFB1CCC108}" srcId="{19E49947-FE6A-4C76-9B4C-DFACE1923665}" destId="{07716AC7-701C-4463-BAE8-B2502FE5F718}" srcOrd="1" destOrd="0" parTransId="{EBB77380-C41A-4AF0-9352-FA8EF964758A}" sibTransId="{420F2C04-6348-4175-A116-602918A8B6E1}"/>
    <dgm:cxn modelId="{1AF0B726-B853-4888-8359-DAEEE00F11D3}" type="presOf" srcId="{AA2C59F2-AB9C-4053-852F-D86094D844D6}" destId="{E960D016-9FA2-4BC6-9E7D-93BA99DB318C}" srcOrd="0" destOrd="0" presId="urn:microsoft.com/office/officeart/2005/8/layout/hList1"/>
    <dgm:cxn modelId="{59676114-4736-41F2-AF07-A881E9E57A30}" type="presOf" srcId="{9C792D84-7E83-492E-8EBF-7F651FFE5E13}" destId="{E272ECCC-BA26-4282-97EF-2069477FE533}" srcOrd="0" destOrd="1" presId="urn:microsoft.com/office/officeart/2005/8/layout/hList1"/>
    <dgm:cxn modelId="{B846468F-3A64-4F59-86EF-9904197CBDBD}" type="presOf" srcId="{19E49947-FE6A-4C76-9B4C-DFACE1923665}" destId="{F1E2DB8B-8DA4-4A56-87EB-163B8156D4A5}" srcOrd="0" destOrd="0" presId="urn:microsoft.com/office/officeart/2005/8/layout/hList1"/>
    <dgm:cxn modelId="{CC076029-E50C-43F9-89E4-C199A73440BC}" srcId="{15647A58-14A8-4816-AB38-438B4C2BED7B}" destId="{5FC9DF7F-3B79-4B1C-95A3-CFB738B15EE9}" srcOrd="0" destOrd="0" parTransId="{90082F74-D186-4C94-97E0-28FBDD121741}" sibTransId="{C22B5748-42D4-4375-A540-94DDF6F9E709}"/>
    <dgm:cxn modelId="{C09C3C2F-4BC9-4269-B8C2-043AB5B289B4}" srcId="{42CB6184-BA6A-4162-8E6C-79802CF471A7}" destId="{19E49947-FE6A-4C76-9B4C-DFACE1923665}" srcOrd="1" destOrd="0" parTransId="{CDC58CD7-933A-4D12-BECB-F4EFB9A3C3FB}" sibTransId="{6253D669-2C03-4A8F-B335-62701D718349}"/>
    <dgm:cxn modelId="{9854B61B-CD9B-4D94-9C17-A370411716F7}" type="presOf" srcId="{C21C2C32-17BF-491E-8425-2E0867FDE53F}" destId="{8856CE2C-8E18-49E9-B690-A49B53D8F917}" srcOrd="0" destOrd="0" presId="urn:microsoft.com/office/officeart/2005/8/layout/hList1"/>
    <dgm:cxn modelId="{4B51468A-9EAB-4DD1-A909-238A0C11B5D9}" type="presOf" srcId="{A23809FF-9BA3-4D79-BF45-EF5343D15391}" destId="{E960D016-9FA2-4BC6-9E7D-93BA99DB318C}" srcOrd="0" destOrd="1" presId="urn:microsoft.com/office/officeart/2005/8/layout/hList1"/>
    <dgm:cxn modelId="{05C7B925-A788-4B56-B9F0-3B4C3D78FA4A}" srcId="{C21C2C32-17BF-491E-8425-2E0867FDE53F}" destId="{AA2C59F2-AB9C-4053-852F-D86094D844D6}" srcOrd="0" destOrd="0" parTransId="{7E9F6B11-B851-430D-8733-FE2398175DD0}" sibTransId="{A8F58E63-100D-4195-BD0E-7E9E9E6C0749}"/>
    <dgm:cxn modelId="{E40A9FB1-F1EA-47FA-8583-7F72895E09C2}" type="presOf" srcId="{B3A36532-FE80-407C-A0E8-5613C4360854}" destId="{FC615590-12DD-4DB7-BC9D-49F57BCFC246}" srcOrd="0" destOrd="0" presId="urn:microsoft.com/office/officeart/2005/8/layout/hList1"/>
    <dgm:cxn modelId="{B58799B4-5F53-462B-86BD-93D47D3995FD}" type="presOf" srcId="{AE0EE00F-C5EF-41F0-B734-76127F0B233C}" destId="{FC615590-12DD-4DB7-BC9D-49F57BCFC246}" srcOrd="0" destOrd="2" presId="urn:microsoft.com/office/officeart/2005/8/layout/hList1"/>
    <dgm:cxn modelId="{35E8E465-3BFE-4E24-88C9-0CD219828D0D}" srcId="{C21C2C32-17BF-491E-8425-2E0867FDE53F}" destId="{A23809FF-9BA3-4D79-BF45-EF5343D15391}" srcOrd="1" destOrd="0" parTransId="{A7022789-7444-4881-97BF-1CF76868CC97}" sibTransId="{8E4A2FE4-5E57-4662-AF6F-C5230462189A}"/>
    <dgm:cxn modelId="{9D53F6A6-849C-453D-A54B-62749F91B9E3}" srcId="{C21C2C32-17BF-491E-8425-2E0867FDE53F}" destId="{D8899FFD-CB65-475A-BB87-AC72D5890F60}" srcOrd="2" destOrd="0" parTransId="{B45D9926-BF5B-424D-8282-FD1BBAAE732E}" sibTransId="{CF75A26F-1BBE-4805-AB2C-719E201F7319}"/>
    <dgm:cxn modelId="{F0686695-68AF-41E1-929A-7D5F0E3F93CB}" srcId="{19E49947-FE6A-4C76-9B4C-DFACE1923665}" destId="{B3A36532-FE80-407C-A0E8-5613C4360854}" srcOrd="0" destOrd="0" parTransId="{EEC6D296-555C-4453-A9ED-146544539677}" sibTransId="{3504C627-02C1-494B-B3E7-DC2204A0EA57}"/>
    <dgm:cxn modelId="{58D19658-5602-46C3-A845-243D67F1EAC2}" type="presOf" srcId="{5FC9DF7F-3B79-4B1C-95A3-CFB738B15EE9}" destId="{E272ECCC-BA26-4282-97EF-2069477FE533}" srcOrd="0" destOrd="0" presId="urn:microsoft.com/office/officeart/2005/8/layout/hList1"/>
    <dgm:cxn modelId="{0F92C121-92E5-4220-A2D7-4975514FB58F}" srcId="{19E49947-FE6A-4C76-9B4C-DFACE1923665}" destId="{AE0EE00F-C5EF-41F0-B734-76127F0B233C}" srcOrd="2" destOrd="0" parTransId="{19FD584B-F5DA-4E52-B45F-B6FAD41E67E3}" sibTransId="{FB211373-01A4-424C-B2D0-23EDC8A18183}"/>
    <dgm:cxn modelId="{C1AE9336-05A9-4012-9314-E84394D5EED1}" type="presOf" srcId="{15647A58-14A8-4816-AB38-438B4C2BED7B}" destId="{15D13DBF-73DB-4A93-846C-4A26A0C78C4C}" srcOrd="0" destOrd="0" presId="urn:microsoft.com/office/officeart/2005/8/layout/hList1"/>
    <dgm:cxn modelId="{45F55EE0-3435-4EBE-B673-6E14417E2B7A}" srcId="{42CB6184-BA6A-4162-8E6C-79802CF471A7}" destId="{C21C2C32-17BF-491E-8425-2E0867FDE53F}" srcOrd="2" destOrd="0" parTransId="{6CD4F6B0-CEB5-4F49-A7B2-4DDB9C5BEE03}" sibTransId="{F686CE0F-314C-4F10-8D86-90944F2DBC28}"/>
    <dgm:cxn modelId="{E4E45488-CC97-4221-BF2B-049282544200}" srcId="{42CB6184-BA6A-4162-8E6C-79802CF471A7}" destId="{15647A58-14A8-4816-AB38-438B4C2BED7B}" srcOrd="0" destOrd="0" parTransId="{B6994372-9BB4-4742-8427-31203583603B}" sibTransId="{6A024EDA-EC1D-4446-81C6-B3272B6CB2BA}"/>
    <dgm:cxn modelId="{3CBD8904-FEDB-4299-8E17-EEA4E2DDDC24}" type="presOf" srcId="{D8899FFD-CB65-475A-BB87-AC72D5890F60}" destId="{E960D016-9FA2-4BC6-9E7D-93BA99DB318C}" srcOrd="0" destOrd="2" presId="urn:microsoft.com/office/officeart/2005/8/layout/hList1"/>
    <dgm:cxn modelId="{CC982D6D-6607-4C2F-B369-89C8C4BBAA5D}" srcId="{15647A58-14A8-4816-AB38-438B4C2BED7B}" destId="{9C792D84-7E83-492E-8EBF-7F651FFE5E13}" srcOrd="1" destOrd="0" parTransId="{4409D240-135D-4540-A3C7-337B112B2F70}" sibTransId="{7906365A-45F7-4B7A-9020-1B5EFE7CE09A}"/>
    <dgm:cxn modelId="{4E1B8CA4-E502-40E4-BC2E-E05967910ACB}" type="presParOf" srcId="{8AEA9DBF-4A47-4DCA-850B-08B63E54B083}" destId="{032A3DCF-B7BB-475B-92BA-775FF33AEFF7}" srcOrd="0" destOrd="0" presId="urn:microsoft.com/office/officeart/2005/8/layout/hList1"/>
    <dgm:cxn modelId="{1D066FA9-1B9F-4FD8-8871-374A932DCAFC}" type="presParOf" srcId="{032A3DCF-B7BB-475B-92BA-775FF33AEFF7}" destId="{15D13DBF-73DB-4A93-846C-4A26A0C78C4C}" srcOrd="0" destOrd="0" presId="urn:microsoft.com/office/officeart/2005/8/layout/hList1"/>
    <dgm:cxn modelId="{87D2A4A7-AAAB-443C-BAFD-BAA64EAEEC53}" type="presParOf" srcId="{032A3DCF-B7BB-475B-92BA-775FF33AEFF7}" destId="{E272ECCC-BA26-4282-97EF-2069477FE533}" srcOrd="1" destOrd="0" presId="urn:microsoft.com/office/officeart/2005/8/layout/hList1"/>
    <dgm:cxn modelId="{0EC41171-2AF9-4392-BA72-E819BFC2D71D}" type="presParOf" srcId="{8AEA9DBF-4A47-4DCA-850B-08B63E54B083}" destId="{1C2E2D84-6E89-48B4-BE72-01220B708B93}" srcOrd="1" destOrd="0" presId="urn:microsoft.com/office/officeart/2005/8/layout/hList1"/>
    <dgm:cxn modelId="{A8A1CBB5-FC4C-4FF1-B1D1-F76A2057F107}" type="presParOf" srcId="{8AEA9DBF-4A47-4DCA-850B-08B63E54B083}" destId="{0D51E574-FCAB-4A1A-8FB0-03FB89C5ECAC}" srcOrd="2" destOrd="0" presId="urn:microsoft.com/office/officeart/2005/8/layout/hList1"/>
    <dgm:cxn modelId="{281B9D04-680C-4602-AF8E-A5347B270609}" type="presParOf" srcId="{0D51E574-FCAB-4A1A-8FB0-03FB89C5ECAC}" destId="{F1E2DB8B-8DA4-4A56-87EB-163B8156D4A5}" srcOrd="0" destOrd="0" presId="urn:microsoft.com/office/officeart/2005/8/layout/hList1"/>
    <dgm:cxn modelId="{BEE8BE60-BD14-4BC9-AE5B-D2A6E21EA9B0}" type="presParOf" srcId="{0D51E574-FCAB-4A1A-8FB0-03FB89C5ECAC}" destId="{FC615590-12DD-4DB7-BC9D-49F57BCFC246}" srcOrd="1" destOrd="0" presId="urn:microsoft.com/office/officeart/2005/8/layout/hList1"/>
    <dgm:cxn modelId="{1226782B-A453-443C-AEDE-BBF2D742382A}" type="presParOf" srcId="{8AEA9DBF-4A47-4DCA-850B-08B63E54B083}" destId="{35B322B2-B9F9-4A69-8D59-783861C06185}" srcOrd="3" destOrd="0" presId="urn:microsoft.com/office/officeart/2005/8/layout/hList1"/>
    <dgm:cxn modelId="{56334D56-9A01-48BA-BF04-8539210F6DC5}" type="presParOf" srcId="{8AEA9DBF-4A47-4DCA-850B-08B63E54B083}" destId="{5AE34943-C535-414E-9242-3BB4729435F8}" srcOrd="4" destOrd="0" presId="urn:microsoft.com/office/officeart/2005/8/layout/hList1"/>
    <dgm:cxn modelId="{FE5DA8A0-3AF5-4BEE-AF33-9C030C35FA59}" type="presParOf" srcId="{5AE34943-C535-414E-9242-3BB4729435F8}" destId="{8856CE2C-8E18-49E9-B690-A49B53D8F917}" srcOrd="0" destOrd="0" presId="urn:microsoft.com/office/officeart/2005/8/layout/hList1"/>
    <dgm:cxn modelId="{CC29E4A9-684C-441C-BDDD-7293536461FA}" type="presParOf" srcId="{5AE34943-C535-414E-9242-3BB4729435F8}" destId="{E960D016-9FA2-4BC6-9E7D-93BA99DB318C}" srcOrd="1" destOrd="0" presId="urn:microsoft.com/office/officeart/2005/8/layout/hList1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CB6184-BA6A-4162-8E6C-79802CF471A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47A58-14A8-4816-AB38-438B4C2BED7B}">
      <dgm:prSet custT="1"/>
      <dgm:spPr/>
      <dgm:t>
        <a:bodyPr/>
        <a:lstStyle/>
        <a:p>
          <a:pPr rtl="0"/>
          <a:r>
            <a:rPr lang="en-US" sz="2400" b="0" baseline="0" dirty="0" smtClean="0"/>
            <a:t>PCA</a:t>
          </a:r>
          <a:endParaRPr lang="en-US" sz="2400" dirty="0"/>
        </a:p>
      </dgm:t>
    </dgm:pt>
    <dgm:pt modelId="{B6994372-9BB4-4742-8427-31203583603B}" type="parTrans" cxnId="{E4E45488-CC97-4221-BF2B-049282544200}">
      <dgm:prSet/>
      <dgm:spPr/>
      <dgm:t>
        <a:bodyPr/>
        <a:lstStyle/>
        <a:p>
          <a:endParaRPr lang="en-US"/>
        </a:p>
      </dgm:t>
    </dgm:pt>
    <dgm:pt modelId="{6A024EDA-EC1D-4446-81C6-B3272B6CB2BA}" type="sibTrans" cxnId="{E4E45488-CC97-4221-BF2B-049282544200}">
      <dgm:prSet/>
      <dgm:spPr/>
      <dgm:t>
        <a:bodyPr/>
        <a:lstStyle/>
        <a:p>
          <a:endParaRPr lang="en-US"/>
        </a:p>
      </dgm:t>
    </dgm:pt>
    <dgm:pt modelId="{19E49947-FE6A-4C76-9B4C-DFACE1923665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sz="2400" b="0" baseline="0" dirty="0" smtClean="0"/>
            <a:t>LDA</a:t>
          </a:r>
          <a:endParaRPr lang="en-US" sz="2400" dirty="0"/>
        </a:p>
      </dgm:t>
    </dgm:pt>
    <dgm:pt modelId="{CDC58CD7-933A-4D12-BECB-F4EFB9A3C3FB}" type="parTrans" cxnId="{C09C3C2F-4BC9-4269-B8C2-043AB5B289B4}">
      <dgm:prSet/>
      <dgm:spPr/>
      <dgm:t>
        <a:bodyPr/>
        <a:lstStyle/>
        <a:p>
          <a:endParaRPr lang="en-US"/>
        </a:p>
      </dgm:t>
    </dgm:pt>
    <dgm:pt modelId="{6253D669-2C03-4A8F-B335-62701D718349}" type="sibTrans" cxnId="{C09C3C2F-4BC9-4269-B8C2-043AB5B289B4}">
      <dgm:prSet/>
      <dgm:spPr/>
      <dgm:t>
        <a:bodyPr/>
        <a:lstStyle/>
        <a:p>
          <a:endParaRPr lang="en-US"/>
        </a:p>
      </dgm:t>
    </dgm:pt>
    <dgm:pt modelId="{C21C2C32-17BF-491E-8425-2E0867FDE53F}">
      <dgm:prSet custT="1"/>
      <dgm:spPr/>
      <dgm:t>
        <a:bodyPr/>
        <a:lstStyle/>
        <a:p>
          <a:pPr rtl="0"/>
          <a:r>
            <a:rPr lang="en-US" sz="2400" b="0" baseline="0" dirty="0" smtClean="0"/>
            <a:t>PCA -LDA</a:t>
          </a:r>
          <a:endParaRPr lang="en-US" sz="2400" b="0" baseline="0" dirty="0"/>
        </a:p>
      </dgm:t>
    </dgm:pt>
    <dgm:pt modelId="{6CD4F6B0-CEB5-4F49-A7B2-4DDB9C5BEE03}" type="parTrans" cxnId="{45F55EE0-3435-4EBE-B673-6E14417E2B7A}">
      <dgm:prSet/>
      <dgm:spPr/>
      <dgm:t>
        <a:bodyPr/>
        <a:lstStyle/>
        <a:p>
          <a:endParaRPr lang="en-US"/>
        </a:p>
      </dgm:t>
    </dgm:pt>
    <dgm:pt modelId="{F686CE0F-314C-4F10-8D86-90944F2DBC28}" type="sibTrans" cxnId="{45F55EE0-3435-4EBE-B673-6E14417E2B7A}">
      <dgm:prSet/>
      <dgm:spPr/>
      <dgm:t>
        <a:bodyPr/>
        <a:lstStyle/>
        <a:p>
          <a:endParaRPr lang="en-US"/>
        </a:p>
      </dgm:t>
    </dgm:pt>
    <dgm:pt modelId="{5FC9DF7F-3B79-4B1C-95A3-CFB738B15EE9}">
      <dgm:prSet custT="1"/>
      <dgm:spPr/>
      <dgm:t>
        <a:bodyPr/>
        <a:lstStyle/>
        <a:p>
          <a:r>
            <a:rPr lang="en-US" sz="1100" b="0" dirty="0" smtClean="0"/>
            <a:t>Best Parameters: {'</a:t>
          </a:r>
          <a:r>
            <a:rPr lang="en-US" sz="1100" b="0" dirty="0" err="1" smtClean="0"/>
            <a:t>n_estimators</a:t>
          </a:r>
          <a:r>
            <a:rPr lang="en-US" sz="1100" b="0" dirty="0" smtClean="0"/>
            <a:t>': 40}</a:t>
          </a:r>
          <a:endParaRPr lang="en-US" sz="1100" dirty="0"/>
        </a:p>
      </dgm:t>
    </dgm:pt>
    <dgm:pt modelId="{90082F74-D186-4C94-97E0-28FBDD121741}" type="parTrans" cxnId="{CC076029-E50C-43F9-89E4-C199A73440BC}">
      <dgm:prSet/>
      <dgm:spPr/>
      <dgm:t>
        <a:bodyPr/>
        <a:lstStyle/>
        <a:p>
          <a:endParaRPr lang="en-US"/>
        </a:p>
      </dgm:t>
    </dgm:pt>
    <dgm:pt modelId="{C22B5748-42D4-4375-A540-94DDF6F9E709}" type="sibTrans" cxnId="{CC076029-E50C-43F9-89E4-C199A73440BC}">
      <dgm:prSet/>
      <dgm:spPr/>
      <dgm:t>
        <a:bodyPr/>
        <a:lstStyle/>
        <a:p>
          <a:endParaRPr lang="en-US"/>
        </a:p>
      </dgm:t>
    </dgm:pt>
    <dgm:pt modelId="{B3A36532-FE80-407C-A0E8-5613C4360854}">
      <dgm:prSet custT="1"/>
      <dgm:spPr/>
      <dgm:t>
        <a:bodyPr/>
        <a:lstStyle/>
        <a:p>
          <a:r>
            <a:rPr lang="en-US" sz="1100" b="0" dirty="0" smtClean="0"/>
            <a:t>Best Parameters: {'</a:t>
          </a:r>
          <a:r>
            <a:rPr lang="en-US" sz="1100" b="0" dirty="0" err="1" smtClean="0"/>
            <a:t>n_estimators</a:t>
          </a:r>
          <a:r>
            <a:rPr lang="en-US" sz="1100" b="0" dirty="0" smtClean="0"/>
            <a:t>': 40}</a:t>
          </a:r>
          <a:endParaRPr lang="en-US" sz="1100" dirty="0"/>
        </a:p>
      </dgm:t>
    </dgm:pt>
    <dgm:pt modelId="{EEC6D296-555C-4453-A9ED-146544539677}" type="parTrans" cxnId="{F0686695-68AF-41E1-929A-7D5F0E3F93CB}">
      <dgm:prSet/>
      <dgm:spPr/>
      <dgm:t>
        <a:bodyPr/>
        <a:lstStyle/>
        <a:p>
          <a:endParaRPr lang="en-US"/>
        </a:p>
      </dgm:t>
    </dgm:pt>
    <dgm:pt modelId="{3504C627-02C1-494B-B3E7-DC2204A0EA57}" type="sibTrans" cxnId="{F0686695-68AF-41E1-929A-7D5F0E3F93CB}">
      <dgm:prSet/>
      <dgm:spPr/>
      <dgm:t>
        <a:bodyPr/>
        <a:lstStyle/>
        <a:p>
          <a:endParaRPr lang="en-US"/>
        </a:p>
      </dgm:t>
    </dgm:pt>
    <dgm:pt modelId="{AA2C59F2-AB9C-4053-852F-D86094D844D6}">
      <dgm:prSet custT="1"/>
      <dgm:spPr/>
      <dgm:t>
        <a:bodyPr/>
        <a:lstStyle/>
        <a:p>
          <a:r>
            <a:rPr lang="en-US" sz="1100" b="0" dirty="0" smtClean="0"/>
            <a:t>Best Parameters: {'</a:t>
          </a:r>
          <a:r>
            <a:rPr lang="en-US" sz="1100" b="0" dirty="0" err="1" smtClean="0"/>
            <a:t>n_estimators</a:t>
          </a:r>
          <a:r>
            <a:rPr lang="en-US" sz="1100" b="0" dirty="0" smtClean="0"/>
            <a:t>': 20}</a:t>
          </a:r>
          <a:endParaRPr lang="en-US" sz="1100" dirty="0"/>
        </a:p>
      </dgm:t>
    </dgm:pt>
    <dgm:pt modelId="{7E9F6B11-B851-430D-8733-FE2398175DD0}" type="parTrans" cxnId="{05C7B925-A788-4B56-B9F0-3B4C3D78FA4A}">
      <dgm:prSet/>
      <dgm:spPr/>
      <dgm:t>
        <a:bodyPr/>
        <a:lstStyle/>
        <a:p>
          <a:endParaRPr lang="en-US"/>
        </a:p>
      </dgm:t>
    </dgm:pt>
    <dgm:pt modelId="{A8F58E63-100D-4195-BD0E-7E9E9E6C0749}" type="sibTrans" cxnId="{05C7B925-A788-4B56-B9F0-3B4C3D78FA4A}">
      <dgm:prSet/>
      <dgm:spPr/>
      <dgm:t>
        <a:bodyPr/>
        <a:lstStyle/>
        <a:p>
          <a:endParaRPr lang="en-US"/>
        </a:p>
      </dgm:t>
    </dgm:pt>
    <dgm:pt modelId="{74164485-176F-42A7-B2B4-1C664C9AE066}">
      <dgm:prSet custT="1"/>
      <dgm:spPr/>
      <dgm:t>
        <a:bodyPr/>
        <a:lstStyle/>
        <a:p>
          <a:r>
            <a:rPr lang="en-US" sz="1100" b="0" dirty="0" smtClean="0"/>
            <a:t>Best Accuracy: 95.91 %</a:t>
          </a:r>
          <a:endParaRPr lang="en-US" sz="1100" b="0" dirty="0"/>
        </a:p>
      </dgm:t>
    </dgm:pt>
    <dgm:pt modelId="{624A0D4F-D3BF-4D79-8848-FB41D444DBA2}" type="parTrans" cxnId="{DB1F4877-E5C7-4173-9319-61E0FFDFABC9}">
      <dgm:prSet/>
      <dgm:spPr/>
      <dgm:t>
        <a:bodyPr/>
        <a:lstStyle/>
        <a:p>
          <a:endParaRPr lang="en-US"/>
        </a:p>
      </dgm:t>
    </dgm:pt>
    <dgm:pt modelId="{761C5E94-D61B-4008-8D08-F2112DD6A317}" type="sibTrans" cxnId="{DB1F4877-E5C7-4173-9319-61E0FFDFABC9}">
      <dgm:prSet/>
      <dgm:spPr/>
      <dgm:t>
        <a:bodyPr/>
        <a:lstStyle/>
        <a:p>
          <a:endParaRPr lang="en-US"/>
        </a:p>
      </dgm:t>
    </dgm:pt>
    <dgm:pt modelId="{C1E89F74-866B-440E-B3A4-3A7B11D78A61}">
      <dgm:prSet custT="1"/>
      <dgm:spPr/>
      <dgm:t>
        <a:bodyPr/>
        <a:lstStyle/>
        <a:p>
          <a:r>
            <a:rPr lang="en-US" sz="1100" b="0" dirty="0" smtClean="0"/>
            <a:t>Best Accuracy Testing Data: 23%</a:t>
          </a:r>
          <a:endParaRPr lang="en-US" sz="1100" b="0" dirty="0"/>
        </a:p>
      </dgm:t>
    </dgm:pt>
    <dgm:pt modelId="{94677363-7837-483D-9497-81BA8E36B7D3}" type="parTrans" cxnId="{6622B605-AB68-4136-8994-A80867C9ED35}">
      <dgm:prSet/>
      <dgm:spPr/>
      <dgm:t>
        <a:bodyPr/>
        <a:lstStyle/>
        <a:p>
          <a:endParaRPr lang="en-US"/>
        </a:p>
      </dgm:t>
    </dgm:pt>
    <dgm:pt modelId="{62D4858C-3379-4286-AF95-EF1724DC15C2}" type="sibTrans" cxnId="{6622B605-AB68-4136-8994-A80867C9ED35}">
      <dgm:prSet/>
      <dgm:spPr/>
      <dgm:t>
        <a:bodyPr/>
        <a:lstStyle/>
        <a:p>
          <a:endParaRPr lang="en-US"/>
        </a:p>
      </dgm:t>
    </dgm:pt>
    <dgm:pt modelId="{FA0E07DA-8F0B-4E12-A400-7E96A070FF48}">
      <dgm:prSet custT="1"/>
      <dgm:spPr/>
      <dgm:t>
        <a:bodyPr/>
        <a:lstStyle/>
        <a:p>
          <a:r>
            <a:rPr lang="en-US" sz="1100" b="0" dirty="0" smtClean="0"/>
            <a:t>Best Accuracy: 91.23 %</a:t>
          </a:r>
          <a:endParaRPr lang="en-US" sz="1100" b="0" dirty="0"/>
        </a:p>
      </dgm:t>
    </dgm:pt>
    <dgm:pt modelId="{59D66643-B6EF-4F52-AD6C-B0D863AD94BC}" type="parTrans" cxnId="{B28797FA-9874-4C2B-AD1F-46CF7923A168}">
      <dgm:prSet/>
      <dgm:spPr/>
      <dgm:t>
        <a:bodyPr/>
        <a:lstStyle/>
        <a:p>
          <a:endParaRPr lang="en-US"/>
        </a:p>
      </dgm:t>
    </dgm:pt>
    <dgm:pt modelId="{7E85E98D-51FE-436C-B257-AF2C64717ABE}" type="sibTrans" cxnId="{B28797FA-9874-4C2B-AD1F-46CF7923A168}">
      <dgm:prSet/>
      <dgm:spPr/>
      <dgm:t>
        <a:bodyPr/>
        <a:lstStyle/>
        <a:p>
          <a:endParaRPr lang="en-US"/>
        </a:p>
      </dgm:t>
    </dgm:pt>
    <dgm:pt modelId="{3D76E062-3761-4850-9FAA-37C3572C64C2}">
      <dgm:prSet custT="1"/>
      <dgm:spPr/>
      <dgm:t>
        <a:bodyPr/>
        <a:lstStyle/>
        <a:p>
          <a:r>
            <a:rPr lang="en-US" sz="1100" b="0" dirty="0" smtClean="0"/>
            <a:t>Best Accuracy Testing Data:        </a:t>
          </a:r>
          <a:r>
            <a:rPr lang="en-US" sz="2000" b="0" dirty="0" smtClean="0">
              <a:solidFill>
                <a:srgbClr val="00B050"/>
              </a:solidFill>
            </a:rPr>
            <a:t>63 %</a:t>
          </a:r>
          <a:endParaRPr lang="en-US" sz="2000" b="0" dirty="0">
            <a:solidFill>
              <a:srgbClr val="00B050"/>
            </a:solidFill>
          </a:endParaRPr>
        </a:p>
      </dgm:t>
    </dgm:pt>
    <dgm:pt modelId="{28C57DA8-7D1C-4F49-B11C-656D9A5F8D22}" type="parTrans" cxnId="{03253727-DE7C-4C81-A5A1-386F4C7C121A}">
      <dgm:prSet/>
      <dgm:spPr/>
      <dgm:t>
        <a:bodyPr/>
        <a:lstStyle/>
        <a:p>
          <a:endParaRPr lang="en-US"/>
        </a:p>
      </dgm:t>
    </dgm:pt>
    <dgm:pt modelId="{7473717B-F23B-4128-89DD-D39ED480C513}" type="sibTrans" cxnId="{03253727-DE7C-4C81-A5A1-386F4C7C121A}">
      <dgm:prSet/>
      <dgm:spPr/>
      <dgm:t>
        <a:bodyPr/>
        <a:lstStyle/>
        <a:p>
          <a:endParaRPr lang="en-US"/>
        </a:p>
      </dgm:t>
    </dgm:pt>
    <dgm:pt modelId="{4913F900-929C-46B9-BD6D-B36B21249C53}">
      <dgm:prSet custT="1"/>
      <dgm:spPr/>
      <dgm:t>
        <a:bodyPr/>
        <a:lstStyle/>
        <a:p>
          <a:r>
            <a:rPr lang="en-US" sz="1100" b="0" dirty="0" smtClean="0"/>
            <a:t>Best Accuracy: 97.46 %</a:t>
          </a:r>
          <a:endParaRPr lang="en-US" sz="1100" b="0" dirty="0"/>
        </a:p>
      </dgm:t>
    </dgm:pt>
    <dgm:pt modelId="{562E7713-5CF4-47C7-8B2B-71F41D7C92C4}" type="parTrans" cxnId="{584F662E-FC10-4185-B195-1C424A712C2F}">
      <dgm:prSet/>
      <dgm:spPr/>
      <dgm:t>
        <a:bodyPr/>
        <a:lstStyle/>
        <a:p>
          <a:endParaRPr lang="en-US"/>
        </a:p>
      </dgm:t>
    </dgm:pt>
    <dgm:pt modelId="{D4285216-6C1C-4363-B867-5836BC2C1C90}" type="sibTrans" cxnId="{584F662E-FC10-4185-B195-1C424A712C2F}">
      <dgm:prSet/>
      <dgm:spPr/>
      <dgm:t>
        <a:bodyPr/>
        <a:lstStyle/>
        <a:p>
          <a:endParaRPr lang="en-US"/>
        </a:p>
      </dgm:t>
    </dgm:pt>
    <dgm:pt modelId="{DD526DD9-ECA0-46B4-85B1-6FD50CE4670B}">
      <dgm:prSet custT="1"/>
      <dgm:spPr/>
      <dgm:t>
        <a:bodyPr/>
        <a:lstStyle/>
        <a:p>
          <a:r>
            <a:rPr lang="en-US" sz="1100" b="0" dirty="0" smtClean="0"/>
            <a:t>Best Accuracy Testing Data: 19 %</a:t>
          </a:r>
          <a:endParaRPr lang="en-US" sz="1100" b="0" dirty="0"/>
        </a:p>
      </dgm:t>
    </dgm:pt>
    <dgm:pt modelId="{1CD9E66B-0468-4537-B27F-0F50F4FAB5C6}" type="parTrans" cxnId="{B43DDA88-7E5A-42BE-9CBF-77450171CA77}">
      <dgm:prSet/>
      <dgm:spPr/>
      <dgm:t>
        <a:bodyPr/>
        <a:lstStyle/>
        <a:p>
          <a:endParaRPr lang="en-US"/>
        </a:p>
      </dgm:t>
    </dgm:pt>
    <dgm:pt modelId="{460279BF-FF1C-4CB6-AFE5-2C3262C76A40}" type="sibTrans" cxnId="{B43DDA88-7E5A-42BE-9CBF-77450171CA77}">
      <dgm:prSet/>
      <dgm:spPr/>
      <dgm:t>
        <a:bodyPr/>
        <a:lstStyle/>
        <a:p>
          <a:endParaRPr lang="en-US"/>
        </a:p>
      </dgm:t>
    </dgm:pt>
    <dgm:pt modelId="{8AEA9DBF-4A47-4DCA-850B-08B63E54B083}" type="pres">
      <dgm:prSet presAssocID="{42CB6184-BA6A-4162-8E6C-79802CF471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2A3DCF-B7BB-475B-92BA-775FF33AEFF7}" type="pres">
      <dgm:prSet presAssocID="{15647A58-14A8-4816-AB38-438B4C2BED7B}" presName="composite" presStyleCnt="0"/>
      <dgm:spPr/>
    </dgm:pt>
    <dgm:pt modelId="{15D13DBF-73DB-4A93-846C-4A26A0C78C4C}" type="pres">
      <dgm:prSet presAssocID="{15647A58-14A8-4816-AB38-438B4C2BED7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2ECCC-BA26-4282-97EF-2069477FE533}" type="pres">
      <dgm:prSet presAssocID="{15647A58-14A8-4816-AB38-438B4C2BED7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E2D84-6E89-48B4-BE72-01220B708B93}" type="pres">
      <dgm:prSet presAssocID="{6A024EDA-EC1D-4446-81C6-B3272B6CB2BA}" presName="space" presStyleCnt="0"/>
      <dgm:spPr/>
    </dgm:pt>
    <dgm:pt modelId="{0D51E574-FCAB-4A1A-8FB0-03FB89C5ECAC}" type="pres">
      <dgm:prSet presAssocID="{19E49947-FE6A-4C76-9B4C-DFACE1923665}" presName="composite" presStyleCnt="0"/>
      <dgm:spPr/>
    </dgm:pt>
    <dgm:pt modelId="{F1E2DB8B-8DA4-4A56-87EB-163B8156D4A5}" type="pres">
      <dgm:prSet presAssocID="{19E49947-FE6A-4C76-9B4C-DFACE192366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15590-12DD-4DB7-BC9D-49F57BCFC246}" type="pres">
      <dgm:prSet presAssocID="{19E49947-FE6A-4C76-9B4C-DFACE1923665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322B2-B9F9-4A69-8D59-783861C06185}" type="pres">
      <dgm:prSet presAssocID="{6253D669-2C03-4A8F-B335-62701D718349}" presName="space" presStyleCnt="0"/>
      <dgm:spPr/>
    </dgm:pt>
    <dgm:pt modelId="{5AE34943-C535-414E-9242-3BB4729435F8}" type="pres">
      <dgm:prSet presAssocID="{C21C2C32-17BF-491E-8425-2E0867FDE53F}" presName="composite" presStyleCnt="0"/>
      <dgm:spPr/>
    </dgm:pt>
    <dgm:pt modelId="{8856CE2C-8E18-49E9-B690-A49B53D8F917}" type="pres">
      <dgm:prSet presAssocID="{C21C2C32-17BF-491E-8425-2E0867FDE53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0D016-9FA2-4BC6-9E7D-93BA99DB318C}" type="pres">
      <dgm:prSet presAssocID="{C21C2C32-17BF-491E-8425-2E0867FDE53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7E9B6F-FE8D-42F3-894A-01716B16AE66}" type="presOf" srcId="{FA0E07DA-8F0B-4E12-A400-7E96A070FF48}" destId="{FC615590-12DD-4DB7-BC9D-49F57BCFC246}" srcOrd="0" destOrd="1" presId="urn:microsoft.com/office/officeart/2005/8/layout/hList1"/>
    <dgm:cxn modelId="{584F662E-FC10-4185-B195-1C424A712C2F}" srcId="{C21C2C32-17BF-491E-8425-2E0867FDE53F}" destId="{4913F900-929C-46B9-BD6D-B36B21249C53}" srcOrd="1" destOrd="0" parTransId="{562E7713-5CF4-47C7-8B2B-71F41D7C92C4}" sibTransId="{D4285216-6C1C-4363-B867-5836BC2C1C90}"/>
    <dgm:cxn modelId="{CC076029-E50C-43F9-89E4-C199A73440BC}" srcId="{15647A58-14A8-4816-AB38-438B4C2BED7B}" destId="{5FC9DF7F-3B79-4B1C-95A3-CFB738B15EE9}" srcOrd="0" destOrd="0" parTransId="{90082F74-D186-4C94-97E0-28FBDD121741}" sibTransId="{C22B5748-42D4-4375-A540-94DDF6F9E709}"/>
    <dgm:cxn modelId="{84348017-A5F4-4A9F-B2A9-6E82414B6FB8}" type="presOf" srcId="{15647A58-14A8-4816-AB38-438B4C2BED7B}" destId="{15D13DBF-73DB-4A93-846C-4A26A0C78C4C}" srcOrd="0" destOrd="0" presId="urn:microsoft.com/office/officeart/2005/8/layout/hList1"/>
    <dgm:cxn modelId="{136C6E66-0599-4337-B941-04AE98ACD09A}" type="presOf" srcId="{19E49947-FE6A-4C76-9B4C-DFACE1923665}" destId="{F1E2DB8B-8DA4-4A56-87EB-163B8156D4A5}" srcOrd="0" destOrd="0" presId="urn:microsoft.com/office/officeart/2005/8/layout/hList1"/>
    <dgm:cxn modelId="{C09C3C2F-4BC9-4269-B8C2-043AB5B289B4}" srcId="{42CB6184-BA6A-4162-8E6C-79802CF471A7}" destId="{19E49947-FE6A-4C76-9B4C-DFACE1923665}" srcOrd="1" destOrd="0" parTransId="{CDC58CD7-933A-4D12-BECB-F4EFB9A3C3FB}" sibTransId="{6253D669-2C03-4A8F-B335-62701D718349}"/>
    <dgm:cxn modelId="{BCFA43EC-956C-4A2A-8952-78128EBE85E3}" type="presOf" srcId="{B3A36532-FE80-407C-A0E8-5613C4360854}" destId="{FC615590-12DD-4DB7-BC9D-49F57BCFC246}" srcOrd="0" destOrd="0" presId="urn:microsoft.com/office/officeart/2005/8/layout/hList1"/>
    <dgm:cxn modelId="{6622B605-AB68-4136-8994-A80867C9ED35}" srcId="{15647A58-14A8-4816-AB38-438B4C2BED7B}" destId="{C1E89F74-866B-440E-B3A4-3A7B11D78A61}" srcOrd="2" destOrd="0" parTransId="{94677363-7837-483D-9497-81BA8E36B7D3}" sibTransId="{62D4858C-3379-4286-AF95-EF1724DC15C2}"/>
    <dgm:cxn modelId="{B7A29607-F388-44D4-93FE-F7CE392F21FF}" type="presOf" srcId="{DD526DD9-ECA0-46B4-85B1-6FD50CE4670B}" destId="{E960D016-9FA2-4BC6-9E7D-93BA99DB318C}" srcOrd="0" destOrd="2" presId="urn:microsoft.com/office/officeart/2005/8/layout/hList1"/>
    <dgm:cxn modelId="{05C7B925-A788-4B56-B9F0-3B4C3D78FA4A}" srcId="{C21C2C32-17BF-491E-8425-2E0867FDE53F}" destId="{AA2C59F2-AB9C-4053-852F-D86094D844D6}" srcOrd="0" destOrd="0" parTransId="{7E9F6B11-B851-430D-8733-FE2398175DD0}" sibTransId="{A8F58E63-100D-4195-BD0E-7E9E9E6C0749}"/>
    <dgm:cxn modelId="{57C4905B-C350-4E0E-B3E9-7A7529D83238}" type="presOf" srcId="{5FC9DF7F-3B79-4B1C-95A3-CFB738B15EE9}" destId="{E272ECCC-BA26-4282-97EF-2069477FE533}" srcOrd="0" destOrd="0" presId="urn:microsoft.com/office/officeart/2005/8/layout/hList1"/>
    <dgm:cxn modelId="{186EDA6B-E16D-44A4-BD48-D80731212BF1}" type="presOf" srcId="{3D76E062-3761-4850-9FAA-37C3572C64C2}" destId="{FC615590-12DD-4DB7-BC9D-49F57BCFC246}" srcOrd="0" destOrd="2" presId="urn:microsoft.com/office/officeart/2005/8/layout/hList1"/>
    <dgm:cxn modelId="{BDFD2BFD-B2BE-460D-A36E-FF2E1D2C5115}" type="presOf" srcId="{42CB6184-BA6A-4162-8E6C-79802CF471A7}" destId="{8AEA9DBF-4A47-4DCA-850B-08B63E54B083}" srcOrd="0" destOrd="0" presId="urn:microsoft.com/office/officeart/2005/8/layout/hList1"/>
    <dgm:cxn modelId="{B43DDA88-7E5A-42BE-9CBF-77450171CA77}" srcId="{C21C2C32-17BF-491E-8425-2E0867FDE53F}" destId="{DD526DD9-ECA0-46B4-85B1-6FD50CE4670B}" srcOrd="2" destOrd="0" parTransId="{1CD9E66B-0468-4537-B27F-0F50F4FAB5C6}" sibTransId="{460279BF-FF1C-4CB6-AFE5-2C3262C76A40}"/>
    <dgm:cxn modelId="{5B7CA15F-95E8-4134-9ED1-2844C84ADF02}" type="presOf" srcId="{4913F900-929C-46B9-BD6D-B36B21249C53}" destId="{E960D016-9FA2-4BC6-9E7D-93BA99DB318C}" srcOrd="0" destOrd="1" presId="urn:microsoft.com/office/officeart/2005/8/layout/hList1"/>
    <dgm:cxn modelId="{DB1F4877-E5C7-4173-9319-61E0FFDFABC9}" srcId="{15647A58-14A8-4816-AB38-438B4C2BED7B}" destId="{74164485-176F-42A7-B2B4-1C664C9AE066}" srcOrd="1" destOrd="0" parTransId="{624A0D4F-D3BF-4D79-8848-FB41D444DBA2}" sibTransId="{761C5E94-D61B-4008-8D08-F2112DD6A317}"/>
    <dgm:cxn modelId="{213E3FA8-EAC1-4FB1-97E9-31DCE9FD1B1C}" type="presOf" srcId="{C1E89F74-866B-440E-B3A4-3A7B11D78A61}" destId="{E272ECCC-BA26-4282-97EF-2069477FE533}" srcOrd="0" destOrd="2" presId="urn:microsoft.com/office/officeart/2005/8/layout/hList1"/>
    <dgm:cxn modelId="{B28797FA-9874-4C2B-AD1F-46CF7923A168}" srcId="{19E49947-FE6A-4C76-9B4C-DFACE1923665}" destId="{FA0E07DA-8F0B-4E12-A400-7E96A070FF48}" srcOrd="1" destOrd="0" parTransId="{59D66643-B6EF-4F52-AD6C-B0D863AD94BC}" sibTransId="{7E85E98D-51FE-436C-B257-AF2C64717ABE}"/>
    <dgm:cxn modelId="{CF66A8AB-525B-458E-8B83-720EF0FA8836}" type="presOf" srcId="{C21C2C32-17BF-491E-8425-2E0867FDE53F}" destId="{8856CE2C-8E18-49E9-B690-A49B53D8F917}" srcOrd="0" destOrd="0" presId="urn:microsoft.com/office/officeart/2005/8/layout/hList1"/>
    <dgm:cxn modelId="{B62E9ACB-8CF0-4966-AABA-EBB5A13E6BF0}" type="presOf" srcId="{74164485-176F-42A7-B2B4-1C664C9AE066}" destId="{E272ECCC-BA26-4282-97EF-2069477FE533}" srcOrd="0" destOrd="1" presId="urn:microsoft.com/office/officeart/2005/8/layout/hList1"/>
    <dgm:cxn modelId="{03253727-DE7C-4C81-A5A1-386F4C7C121A}" srcId="{19E49947-FE6A-4C76-9B4C-DFACE1923665}" destId="{3D76E062-3761-4850-9FAA-37C3572C64C2}" srcOrd="2" destOrd="0" parTransId="{28C57DA8-7D1C-4F49-B11C-656D9A5F8D22}" sibTransId="{7473717B-F23B-4128-89DD-D39ED480C513}"/>
    <dgm:cxn modelId="{F0686695-68AF-41E1-929A-7D5F0E3F93CB}" srcId="{19E49947-FE6A-4C76-9B4C-DFACE1923665}" destId="{B3A36532-FE80-407C-A0E8-5613C4360854}" srcOrd="0" destOrd="0" parTransId="{EEC6D296-555C-4453-A9ED-146544539677}" sibTransId="{3504C627-02C1-494B-B3E7-DC2204A0EA57}"/>
    <dgm:cxn modelId="{E4E45488-CC97-4221-BF2B-049282544200}" srcId="{42CB6184-BA6A-4162-8E6C-79802CF471A7}" destId="{15647A58-14A8-4816-AB38-438B4C2BED7B}" srcOrd="0" destOrd="0" parTransId="{B6994372-9BB4-4742-8427-31203583603B}" sibTransId="{6A024EDA-EC1D-4446-81C6-B3272B6CB2BA}"/>
    <dgm:cxn modelId="{45F55EE0-3435-4EBE-B673-6E14417E2B7A}" srcId="{42CB6184-BA6A-4162-8E6C-79802CF471A7}" destId="{C21C2C32-17BF-491E-8425-2E0867FDE53F}" srcOrd="2" destOrd="0" parTransId="{6CD4F6B0-CEB5-4F49-A7B2-4DDB9C5BEE03}" sibTransId="{F686CE0F-314C-4F10-8D86-90944F2DBC28}"/>
    <dgm:cxn modelId="{82CA7A70-2B59-448B-B23E-CAE6FEA2D7A1}" type="presOf" srcId="{AA2C59F2-AB9C-4053-852F-D86094D844D6}" destId="{E960D016-9FA2-4BC6-9E7D-93BA99DB318C}" srcOrd="0" destOrd="0" presId="urn:microsoft.com/office/officeart/2005/8/layout/hList1"/>
    <dgm:cxn modelId="{285A4F8A-E7AE-42E4-8D4D-EA6245091D2A}" type="presParOf" srcId="{8AEA9DBF-4A47-4DCA-850B-08B63E54B083}" destId="{032A3DCF-B7BB-475B-92BA-775FF33AEFF7}" srcOrd="0" destOrd="0" presId="urn:microsoft.com/office/officeart/2005/8/layout/hList1"/>
    <dgm:cxn modelId="{E015FFF3-53F7-4A40-9B03-D45779F15584}" type="presParOf" srcId="{032A3DCF-B7BB-475B-92BA-775FF33AEFF7}" destId="{15D13DBF-73DB-4A93-846C-4A26A0C78C4C}" srcOrd="0" destOrd="0" presId="urn:microsoft.com/office/officeart/2005/8/layout/hList1"/>
    <dgm:cxn modelId="{C4125496-D13B-4DC1-8723-08016EA134A0}" type="presParOf" srcId="{032A3DCF-B7BB-475B-92BA-775FF33AEFF7}" destId="{E272ECCC-BA26-4282-97EF-2069477FE533}" srcOrd="1" destOrd="0" presId="urn:microsoft.com/office/officeart/2005/8/layout/hList1"/>
    <dgm:cxn modelId="{A65060C9-2506-4714-B319-272698617486}" type="presParOf" srcId="{8AEA9DBF-4A47-4DCA-850B-08B63E54B083}" destId="{1C2E2D84-6E89-48B4-BE72-01220B708B93}" srcOrd="1" destOrd="0" presId="urn:microsoft.com/office/officeart/2005/8/layout/hList1"/>
    <dgm:cxn modelId="{7270AD68-D3FF-4162-8150-7888F560046F}" type="presParOf" srcId="{8AEA9DBF-4A47-4DCA-850B-08B63E54B083}" destId="{0D51E574-FCAB-4A1A-8FB0-03FB89C5ECAC}" srcOrd="2" destOrd="0" presId="urn:microsoft.com/office/officeart/2005/8/layout/hList1"/>
    <dgm:cxn modelId="{6038624D-02C0-4413-AE0C-AA39859A5A0C}" type="presParOf" srcId="{0D51E574-FCAB-4A1A-8FB0-03FB89C5ECAC}" destId="{F1E2DB8B-8DA4-4A56-87EB-163B8156D4A5}" srcOrd="0" destOrd="0" presId="urn:microsoft.com/office/officeart/2005/8/layout/hList1"/>
    <dgm:cxn modelId="{DE9AB030-851A-4223-9610-9A32036A4FF3}" type="presParOf" srcId="{0D51E574-FCAB-4A1A-8FB0-03FB89C5ECAC}" destId="{FC615590-12DD-4DB7-BC9D-49F57BCFC246}" srcOrd="1" destOrd="0" presId="urn:microsoft.com/office/officeart/2005/8/layout/hList1"/>
    <dgm:cxn modelId="{DD22D78E-1902-4DF1-89D4-1DF48B82949D}" type="presParOf" srcId="{8AEA9DBF-4A47-4DCA-850B-08B63E54B083}" destId="{35B322B2-B9F9-4A69-8D59-783861C06185}" srcOrd="3" destOrd="0" presId="urn:microsoft.com/office/officeart/2005/8/layout/hList1"/>
    <dgm:cxn modelId="{275B4094-470C-483C-B1D7-50F8419EC3C2}" type="presParOf" srcId="{8AEA9DBF-4A47-4DCA-850B-08B63E54B083}" destId="{5AE34943-C535-414E-9242-3BB4729435F8}" srcOrd="4" destOrd="0" presId="urn:microsoft.com/office/officeart/2005/8/layout/hList1"/>
    <dgm:cxn modelId="{92D66F95-D647-41C3-B2BE-EFA9902FDD4A}" type="presParOf" srcId="{5AE34943-C535-414E-9242-3BB4729435F8}" destId="{8856CE2C-8E18-49E9-B690-A49B53D8F917}" srcOrd="0" destOrd="0" presId="urn:microsoft.com/office/officeart/2005/8/layout/hList1"/>
    <dgm:cxn modelId="{A5AFAA2B-3C35-4D54-871B-313076D03078}" type="presParOf" srcId="{5AE34943-C535-414E-9242-3BB4729435F8}" destId="{E960D016-9FA2-4BC6-9E7D-93BA99DB318C}" srcOrd="1" destOrd="0" presId="urn:microsoft.com/office/officeart/2005/8/layout/hList1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CB6184-BA6A-4162-8E6C-79802CF471A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47A58-14A8-4816-AB38-438B4C2BED7B}">
      <dgm:prSet custT="1"/>
      <dgm:spPr/>
      <dgm:t>
        <a:bodyPr/>
        <a:lstStyle/>
        <a:p>
          <a:pPr rtl="0"/>
          <a:r>
            <a:rPr lang="en-US" sz="2400" b="0" baseline="0" dirty="0" smtClean="0"/>
            <a:t>PCA</a:t>
          </a:r>
          <a:endParaRPr lang="en-US" sz="2400" dirty="0"/>
        </a:p>
      </dgm:t>
    </dgm:pt>
    <dgm:pt modelId="{B6994372-9BB4-4742-8427-31203583603B}" type="parTrans" cxnId="{E4E45488-CC97-4221-BF2B-049282544200}">
      <dgm:prSet/>
      <dgm:spPr/>
      <dgm:t>
        <a:bodyPr/>
        <a:lstStyle/>
        <a:p>
          <a:endParaRPr lang="en-US"/>
        </a:p>
      </dgm:t>
    </dgm:pt>
    <dgm:pt modelId="{6A024EDA-EC1D-4446-81C6-B3272B6CB2BA}" type="sibTrans" cxnId="{E4E45488-CC97-4221-BF2B-049282544200}">
      <dgm:prSet/>
      <dgm:spPr/>
      <dgm:t>
        <a:bodyPr/>
        <a:lstStyle/>
        <a:p>
          <a:endParaRPr lang="en-US"/>
        </a:p>
      </dgm:t>
    </dgm:pt>
    <dgm:pt modelId="{19E49947-FE6A-4C76-9B4C-DFACE1923665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sz="2400" b="0" baseline="0" dirty="0" smtClean="0"/>
            <a:t>LDA            </a:t>
          </a:r>
          <a:endParaRPr lang="en-US" sz="2400" dirty="0"/>
        </a:p>
      </dgm:t>
    </dgm:pt>
    <dgm:pt modelId="{CDC58CD7-933A-4D12-BECB-F4EFB9A3C3FB}" type="parTrans" cxnId="{C09C3C2F-4BC9-4269-B8C2-043AB5B289B4}">
      <dgm:prSet/>
      <dgm:spPr/>
      <dgm:t>
        <a:bodyPr/>
        <a:lstStyle/>
        <a:p>
          <a:endParaRPr lang="en-US"/>
        </a:p>
      </dgm:t>
    </dgm:pt>
    <dgm:pt modelId="{6253D669-2C03-4A8F-B335-62701D718349}" type="sibTrans" cxnId="{C09C3C2F-4BC9-4269-B8C2-043AB5B289B4}">
      <dgm:prSet/>
      <dgm:spPr/>
      <dgm:t>
        <a:bodyPr/>
        <a:lstStyle/>
        <a:p>
          <a:endParaRPr lang="en-US"/>
        </a:p>
      </dgm:t>
    </dgm:pt>
    <dgm:pt modelId="{C21C2C32-17BF-491E-8425-2E0867FDE53F}">
      <dgm:prSet custT="1"/>
      <dgm:spPr/>
      <dgm:t>
        <a:bodyPr/>
        <a:lstStyle/>
        <a:p>
          <a:pPr rtl="0"/>
          <a:r>
            <a:rPr lang="en-US" sz="2400" b="0" baseline="0" dirty="0" smtClean="0"/>
            <a:t>PCA -LDA</a:t>
          </a:r>
          <a:endParaRPr lang="en-US" sz="2400" b="0" baseline="0" dirty="0"/>
        </a:p>
      </dgm:t>
    </dgm:pt>
    <dgm:pt modelId="{6CD4F6B0-CEB5-4F49-A7B2-4DDB9C5BEE03}" type="parTrans" cxnId="{45F55EE0-3435-4EBE-B673-6E14417E2B7A}">
      <dgm:prSet/>
      <dgm:spPr/>
      <dgm:t>
        <a:bodyPr/>
        <a:lstStyle/>
        <a:p>
          <a:endParaRPr lang="en-US"/>
        </a:p>
      </dgm:t>
    </dgm:pt>
    <dgm:pt modelId="{F686CE0F-314C-4F10-8D86-90944F2DBC28}" type="sibTrans" cxnId="{45F55EE0-3435-4EBE-B673-6E14417E2B7A}">
      <dgm:prSet/>
      <dgm:spPr/>
      <dgm:t>
        <a:bodyPr/>
        <a:lstStyle/>
        <a:p>
          <a:endParaRPr lang="en-US"/>
        </a:p>
      </dgm:t>
    </dgm:pt>
    <dgm:pt modelId="{5FC9DF7F-3B79-4B1C-95A3-CFB738B15EE9}">
      <dgm:prSet custT="1"/>
      <dgm:spPr/>
      <dgm:t>
        <a:bodyPr/>
        <a:lstStyle/>
        <a:p>
          <a:r>
            <a:rPr lang="en-US" sz="1100" b="0" i="0" smtClean="0"/>
            <a:t>Best Parameters: {'criterion': 'entropy', 'max_depth': 20}</a:t>
          </a:r>
          <a:endParaRPr lang="en-US" sz="1100" dirty="0"/>
        </a:p>
      </dgm:t>
    </dgm:pt>
    <dgm:pt modelId="{90082F74-D186-4C94-97E0-28FBDD121741}" type="parTrans" cxnId="{CC076029-E50C-43F9-89E4-C199A73440BC}">
      <dgm:prSet/>
      <dgm:spPr/>
      <dgm:t>
        <a:bodyPr/>
        <a:lstStyle/>
        <a:p>
          <a:endParaRPr lang="en-US"/>
        </a:p>
      </dgm:t>
    </dgm:pt>
    <dgm:pt modelId="{C22B5748-42D4-4375-A540-94DDF6F9E709}" type="sibTrans" cxnId="{CC076029-E50C-43F9-89E4-C199A73440BC}">
      <dgm:prSet/>
      <dgm:spPr/>
      <dgm:t>
        <a:bodyPr/>
        <a:lstStyle/>
        <a:p>
          <a:endParaRPr lang="en-US"/>
        </a:p>
      </dgm:t>
    </dgm:pt>
    <dgm:pt modelId="{B3A36532-FE80-407C-A0E8-5613C4360854}">
      <dgm:prSet custT="1"/>
      <dgm:spPr/>
      <dgm:t>
        <a:bodyPr/>
        <a:lstStyle/>
        <a:p>
          <a:r>
            <a:rPr lang="en-US" sz="1100" b="0" dirty="0" smtClean="0"/>
            <a:t>Best Parameters: {'criterion': 'entropy', '</a:t>
          </a:r>
          <a:r>
            <a:rPr lang="en-US" sz="1100" b="0" dirty="0" err="1" smtClean="0"/>
            <a:t>max_depth</a:t>
          </a:r>
          <a:r>
            <a:rPr lang="en-US" sz="1100" b="0" dirty="0" smtClean="0"/>
            <a:t>': 15}</a:t>
          </a:r>
          <a:endParaRPr lang="en-US" sz="1100" dirty="0"/>
        </a:p>
      </dgm:t>
    </dgm:pt>
    <dgm:pt modelId="{EEC6D296-555C-4453-A9ED-146544539677}" type="parTrans" cxnId="{F0686695-68AF-41E1-929A-7D5F0E3F93CB}">
      <dgm:prSet/>
      <dgm:spPr/>
      <dgm:t>
        <a:bodyPr/>
        <a:lstStyle/>
        <a:p>
          <a:endParaRPr lang="en-US"/>
        </a:p>
      </dgm:t>
    </dgm:pt>
    <dgm:pt modelId="{3504C627-02C1-494B-B3E7-DC2204A0EA57}" type="sibTrans" cxnId="{F0686695-68AF-41E1-929A-7D5F0E3F93CB}">
      <dgm:prSet/>
      <dgm:spPr/>
      <dgm:t>
        <a:bodyPr/>
        <a:lstStyle/>
        <a:p>
          <a:endParaRPr lang="en-US"/>
        </a:p>
      </dgm:t>
    </dgm:pt>
    <dgm:pt modelId="{AA2C59F2-AB9C-4053-852F-D86094D844D6}">
      <dgm:prSet custT="1"/>
      <dgm:spPr/>
      <dgm:t>
        <a:bodyPr/>
        <a:lstStyle/>
        <a:p>
          <a:r>
            <a:rPr lang="en-US" sz="1100" b="0" smtClean="0"/>
            <a:t>Best Parameters: {'criterion': 'entropy', 'max_depth': 15}</a:t>
          </a:r>
          <a:endParaRPr lang="en-US" sz="1100" b="0" i="0" smtClean="0"/>
        </a:p>
      </dgm:t>
    </dgm:pt>
    <dgm:pt modelId="{7E9F6B11-B851-430D-8733-FE2398175DD0}" type="parTrans" cxnId="{05C7B925-A788-4B56-B9F0-3B4C3D78FA4A}">
      <dgm:prSet/>
      <dgm:spPr/>
      <dgm:t>
        <a:bodyPr/>
        <a:lstStyle/>
        <a:p>
          <a:endParaRPr lang="en-US"/>
        </a:p>
      </dgm:t>
    </dgm:pt>
    <dgm:pt modelId="{A8F58E63-100D-4195-BD0E-7E9E9E6C0749}" type="sibTrans" cxnId="{05C7B925-A788-4B56-B9F0-3B4C3D78FA4A}">
      <dgm:prSet/>
      <dgm:spPr/>
      <dgm:t>
        <a:bodyPr/>
        <a:lstStyle/>
        <a:p>
          <a:endParaRPr lang="en-US"/>
        </a:p>
      </dgm:t>
    </dgm:pt>
    <dgm:pt modelId="{703DFCB4-050D-4173-8C23-8403BD1335BF}">
      <dgm:prSet custT="1"/>
      <dgm:spPr/>
      <dgm:t>
        <a:bodyPr/>
        <a:lstStyle/>
        <a:p>
          <a:r>
            <a:rPr lang="en-US" sz="1100" b="0" i="0" dirty="0" smtClean="0"/>
            <a:t>Best Accuracy Training Data: 85.95 %</a:t>
          </a:r>
          <a:endParaRPr lang="en-US" sz="1100" b="0" i="0" dirty="0"/>
        </a:p>
      </dgm:t>
    </dgm:pt>
    <dgm:pt modelId="{C8FE9E23-0BE2-4232-9729-CE7933E56E23}" type="parTrans" cxnId="{E5ADD6B9-4762-428A-AB8F-368D54F5C427}">
      <dgm:prSet/>
      <dgm:spPr/>
      <dgm:t>
        <a:bodyPr/>
        <a:lstStyle/>
        <a:p>
          <a:endParaRPr lang="en-US"/>
        </a:p>
      </dgm:t>
    </dgm:pt>
    <dgm:pt modelId="{81B467E4-6A8C-492C-A283-9E0E6727EE0D}" type="sibTrans" cxnId="{E5ADD6B9-4762-428A-AB8F-368D54F5C427}">
      <dgm:prSet/>
      <dgm:spPr/>
      <dgm:t>
        <a:bodyPr/>
        <a:lstStyle/>
        <a:p>
          <a:endParaRPr lang="en-US"/>
        </a:p>
      </dgm:t>
    </dgm:pt>
    <dgm:pt modelId="{0AFCDBC2-1EB9-4393-B288-19807F08DDC5}">
      <dgm:prSet custT="1"/>
      <dgm:spPr/>
      <dgm:t>
        <a:bodyPr/>
        <a:lstStyle/>
        <a:p>
          <a:r>
            <a:rPr lang="en-US" sz="1100" b="0" i="0" dirty="0" smtClean="0"/>
            <a:t>Best Accuracy Testing Data : 19.0%</a:t>
          </a:r>
          <a:endParaRPr lang="en-US" sz="1100" b="0" i="0" dirty="0"/>
        </a:p>
      </dgm:t>
    </dgm:pt>
    <dgm:pt modelId="{B8A1DA72-2754-425E-8A3E-EA6C64CA74EF}" type="parTrans" cxnId="{2622A19E-DD77-490F-AFB8-0D22345581E4}">
      <dgm:prSet/>
      <dgm:spPr/>
      <dgm:t>
        <a:bodyPr/>
        <a:lstStyle/>
        <a:p>
          <a:endParaRPr lang="en-US"/>
        </a:p>
      </dgm:t>
    </dgm:pt>
    <dgm:pt modelId="{357ED582-A903-4205-8A64-70CEEB06D561}" type="sibTrans" cxnId="{2622A19E-DD77-490F-AFB8-0D22345581E4}">
      <dgm:prSet/>
      <dgm:spPr/>
      <dgm:t>
        <a:bodyPr/>
        <a:lstStyle/>
        <a:p>
          <a:endParaRPr lang="en-US"/>
        </a:p>
      </dgm:t>
    </dgm:pt>
    <dgm:pt modelId="{6EF4F33E-776F-47E5-8AC9-E1A8AA4190F8}">
      <dgm:prSet custT="1"/>
      <dgm:spPr/>
      <dgm:t>
        <a:bodyPr/>
        <a:lstStyle/>
        <a:p>
          <a:r>
            <a:rPr lang="en-US" sz="1100" b="0" dirty="0" smtClean="0"/>
            <a:t>Best Accuracy Training Data: 80.69 %</a:t>
          </a:r>
          <a:endParaRPr lang="en-US" sz="1100" b="0" dirty="0"/>
        </a:p>
      </dgm:t>
    </dgm:pt>
    <dgm:pt modelId="{EE5093D9-3942-42CF-9888-26F1CC946C1B}" type="parTrans" cxnId="{D67292C7-0BB8-4731-8201-D472F0EB459F}">
      <dgm:prSet/>
      <dgm:spPr/>
      <dgm:t>
        <a:bodyPr/>
        <a:lstStyle/>
        <a:p>
          <a:endParaRPr lang="en-US"/>
        </a:p>
      </dgm:t>
    </dgm:pt>
    <dgm:pt modelId="{FA600665-10CF-4625-9CAA-E0E90EBFAB6E}" type="sibTrans" cxnId="{D67292C7-0BB8-4731-8201-D472F0EB459F}">
      <dgm:prSet/>
      <dgm:spPr/>
      <dgm:t>
        <a:bodyPr/>
        <a:lstStyle/>
        <a:p>
          <a:endParaRPr lang="en-US"/>
        </a:p>
      </dgm:t>
    </dgm:pt>
    <dgm:pt modelId="{3D2EB968-795A-48CF-A90B-08DF6B7152EF}">
      <dgm:prSet custT="1"/>
      <dgm:spPr/>
      <dgm:t>
        <a:bodyPr/>
        <a:lstStyle/>
        <a:p>
          <a:r>
            <a:rPr lang="en-US" sz="1100" b="0" dirty="0" smtClean="0"/>
            <a:t>Best Accuracy Testing Data :       </a:t>
          </a:r>
          <a:r>
            <a:rPr lang="en-US" sz="2000" b="0" dirty="0" smtClean="0">
              <a:solidFill>
                <a:srgbClr val="00B050"/>
              </a:solidFill>
            </a:rPr>
            <a:t>52.0%</a:t>
          </a:r>
          <a:endParaRPr lang="en-US" sz="2000" b="0" dirty="0">
            <a:solidFill>
              <a:srgbClr val="00B050"/>
            </a:solidFill>
          </a:endParaRPr>
        </a:p>
      </dgm:t>
    </dgm:pt>
    <dgm:pt modelId="{00DFFDFA-9A31-4F13-B259-A967982271E7}" type="parTrans" cxnId="{82982031-483D-42E7-819D-5FF819779030}">
      <dgm:prSet/>
      <dgm:spPr/>
      <dgm:t>
        <a:bodyPr/>
        <a:lstStyle/>
        <a:p>
          <a:endParaRPr lang="en-US"/>
        </a:p>
      </dgm:t>
    </dgm:pt>
    <dgm:pt modelId="{5BFC9F1C-781B-4D6C-BEB6-209E2887A928}" type="sibTrans" cxnId="{82982031-483D-42E7-819D-5FF819779030}">
      <dgm:prSet/>
      <dgm:spPr/>
      <dgm:t>
        <a:bodyPr/>
        <a:lstStyle/>
        <a:p>
          <a:endParaRPr lang="en-US"/>
        </a:p>
      </dgm:t>
    </dgm:pt>
    <dgm:pt modelId="{1489A088-BBD0-4D99-B238-842D95F4C575}">
      <dgm:prSet custT="1"/>
      <dgm:spPr/>
      <dgm:t>
        <a:bodyPr/>
        <a:lstStyle/>
        <a:p>
          <a:r>
            <a:rPr lang="en-US" sz="1100" b="0" dirty="0" smtClean="0"/>
            <a:t>Best Accuracy Training Data: 96.04 %</a:t>
          </a:r>
          <a:endParaRPr lang="en-US" sz="1100" b="0" dirty="0"/>
        </a:p>
      </dgm:t>
    </dgm:pt>
    <dgm:pt modelId="{0EAAA548-72EE-4F6D-BD30-E8BFD365885F}" type="parTrans" cxnId="{CB5021E3-0436-4AC6-B7D6-047DE7DA15E7}">
      <dgm:prSet/>
      <dgm:spPr/>
      <dgm:t>
        <a:bodyPr/>
        <a:lstStyle/>
        <a:p>
          <a:endParaRPr lang="en-US"/>
        </a:p>
      </dgm:t>
    </dgm:pt>
    <dgm:pt modelId="{847A9E8E-E7E9-4156-A104-4351C2BE0E62}" type="sibTrans" cxnId="{CB5021E3-0436-4AC6-B7D6-047DE7DA15E7}">
      <dgm:prSet/>
      <dgm:spPr/>
      <dgm:t>
        <a:bodyPr/>
        <a:lstStyle/>
        <a:p>
          <a:endParaRPr lang="en-US"/>
        </a:p>
      </dgm:t>
    </dgm:pt>
    <dgm:pt modelId="{1EE2EEE1-D3BA-4F64-802D-E03E67C3C61C}">
      <dgm:prSet custT="1"/>
      <dgm:spPr/>
      <dgm:t>
        <a:bodyPr/>
        <a:lstStyle/>
        <a:p>
          <a:r>
            <a:rPr lang="en-US" sz="1100" b="0" dirty="0" smtClean="0"/>
            <a:t>Best Accuracy Testing Data :  17.0%</a:t>
          </a:r>
          <a:endParaRPr lang="en-US" sz="1100" b="0" dirty="0"/>
        </a:p>
      </dgm:t>
    </dgm:pt>
    <dgm:pt modelId="{1BC6FF5D-BC1F-40D1-86CE-C553AAA19D53}" type="parTrans" cxnId="{3237F4D7-31BB-4FDA-9A42-EAF22E468095}">
      <dgm:prSet/>
      <dgm:spPr/>
      <dgm:t>
        <a:bodyPr/>
        <a:lstStyle/>
        <a:p>
          <a:endParaRPr lang="en-US"/>
        </a:p>
      </dgm:t>
    </dgm:pt>
    <dgm:pt modelId="{54F25161-02DA-4997-A9F4-08E7872FFD67}" type="sibTrans" cxnId="{3237F4D7-31BB-4FDA-9A42-EAF22E468095}">
      <dgm:prSet/>
      <dgm:spPr/>
      <dgm:t>
        <a:bodyPr/>
        <a:lstStyle/>
        <a:p>
          <a:endParaRPr lang="en-US"/>
        </a:p>
      </dgm:t>
    </dgm:pt>
    <dgm:pt modelId="{8AEA9DBF-4A47-4DCA-850B-08B63E54B083}" type="pres">
      <dgm:prSet presAssocID="{42CB6184-BA6A-4162-8E6C-79802CF471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2A3DCF-B7BB-475B-92BA-775FF33AEFF7}" type="pres">
      <dgm:prSet presAssocID="{15647A58-14A8-4816-AB38-438B4C2BED7B}" presName="composite" presStyleCnt="0"/>
      <dgm:spPr/>
    </dgm:pt>
    <dgm:pt modelId="{15D13DBF-73DB-4A93-846C-4A26A0C78C4C}" type="pres">
      <dgm:prSet presAssocID="{15647A58-14A8-4816-AB38-438B4C2BED7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2ECCC-BA26-4282-97EF-2069477FE533}" type="pres">
      <dgm:prSet presAssocID="{15647A58-14A8-4816-AB38-438B4C2BED7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E2D84-6E89-48B4-BE72-01220B708B93}" type="pres">
      <dgm:prSet presAssocID="{6A024EDA-EC1D-4446-81C6-B3272B6CB2BA}" presName="space" presStyleCnt="0"/>
      <dgm:spPr/>
    </dgm:pt>
    <dgm:pt modelId="{0D51E574-FCAB-4A1A-8FB0-03FB89C5ECAC}" type="pres">
      <dgm:prSet presAssocID="{19E49947-FE6A-4C76-9B4C-DFACE1923665}" presName="composite" presStyleCnt="0"/>
      <dgm:spPr/>
    </dgm:pt>
    <dgm:pt modelId="{F1E2DB8B-8DA4-4A56-87EB-163B8156D4A5}" type="pres">
      <dgm:prSet presAssocID="{19E49947-FE6A-4C76-9B4C-DFACE1923665}" presName="parTx" presStyleLbl="alignNode1" presStyleIdx="1" presStyleCnt="3" custLinFactNeighborX="17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15590-12DD-4DB7-BC9D-49F57BCFC246}" type="pres">
      <dgm:prSet presAssocID="{19E49947-FE6A-4C76-9B4C-DFACE1923665}" presName="desTx" presStyleLbl="alignAccFollowNode1" presStyleIdx="1" presStyleCnt="3" custLinFactNeighborX="21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322B2-B9F9-4A69-8D59-783861C06185}" type="pres">
      <dgm:prSet presAssocID="{6253D669-2C03-4A8F-B335-62701D718349}" presName="space" presStyleCnt="0"/>
      <dgm:spPr/>
    </dgm:pt>
    <dgm:pt modelId="{5AE34943-C535-414E-9242-3BB4729435F8}" type="pres">
      <dgm:prSet presAssocID="{C21C2C32-17BF-491E-8425-2E0867FDE53F}" presName="composite" presStyleCnt="0"/>
      <dgm:spPr/>
    </dgm:pt>
    <dgm:pt modelId="{8856CE2C-8E18-49E9-B690-A49B53D8F917}" type="pres">
      <dgm:prSet presAssocID="{C21C2C32-17BF-491E-8425-2E0867FDE53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0D016-9FA2-4BC6-9E7D-93BA99DB318C}" type="pres">
      <dgm:prSet presAssocID="{C21C2C32-17BF-491E-8425-2E0867FDE53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ADD6B9-4762-428A-AB8F-368D54F5C427}" srcId="{15647A58-14A8-4816-AB38-438B4C2BED7B}" destId="{703DFCB4-050D-4173-8C23-8403BD1335BF}" srcOrd="1" destOrd="0" parTransId="{C8FE9E23-0BE2-4232-9729-CE7933E56E23}" sibTransId="{81B467E4-6A8C-492C-A283-9E0E6727EE0D}"/>
    <dgm:cxn modelId="{D67292C7-0BB8-4731-8201-D472F0EB459F}" srcId="{19E49947-FE6A-4C76-9B4C-DFACE1923665}" destId="{6EF4F33E-776F-47E5-8AC9-E1A8AA4190F8}" srcOrd="1" destOrd="0" parTransId="{EE5093D9-3942-42CF-9888-26F1CC946C1B}" sibTransId="{FA600665-10CF-4625-9CAA-E0E90EBFAB6E}"/>
    <dgm:cxn modelId="{CC076029-E50C-43F9-89E4-C199A73440BC}" srcId="{15647A58-14A8-4816-AB38-438B4C2BED7B}" destId="{5FC9DF7F-3B79-4B1C-95A3-CFB738B15EE9}" srcOrd="0" destOrd="0" parTransId="{90082F74-D186-4C94-97E0-28FBDD121741}" sibTransId="{C22B5748-42D4-4375-A540-94DDF6F9E709}"/>
    <dgm:cxn modelId="{350D6907-6A7B-40AB-9AC3-7728E42289AF}" type="presOf" srcId="{0AFCDBC2-1EB9-4393-B288-19807F08DDC5}" destId="{E272ECCC-BA26-4282-97EF-2069477FE533}" srcOrd="0" destOrd="2" presId="urn:microsoft.com/office/officeart/2005/8/layout/hList1"/>
    <dgm:cxn modelId="{C09C3C2F-4BC9-4269-B8C2-043AB5B289B4}" srcId="{42CB6184-BA6A-4162-8E6C-79802CF471A7}" destId="{19E49947-FE6A-4C76-9B4C-DFACE1923665}" srcOrd="1" destOrd="0" parTransId="{CDC58CD7-933A-4D12-BECB-F4EFB9A3C3FB}" sibTransId="{6253D669-2C03-4A8F-B335-62701D718349}"/>
    <dgm:cxn modelId="{F645CD4E-9CF9-4BCB-B10B-08A607C337A3}" type="presOf" srcId="{6EF4F33E-776F-47E5-8AC9-E1A8AA4190F8}" destId="{FC615590-12DD-4DB7-BC9D-49F57BCFC246}" srcOrd="0" destOrd="1" presId="urn:microsoft.com/office/officeart/2005/8/layout/hList1"/>
    <dgm:cxn modelId="{E4B74905-AD9C-4660-A1AF-BC028CDBA4E2}" type="presOf" srcId="{703DFCB4-050D-4173-8C23-8403BD1335BF}" destId="{E272ECCC-BA26-4282-97EF-2069477FE533}" srcOrd="0" destOrd="1" presId="urn:microsoft.com/office/officeart/2005/8/layout/hList1"/>
    <dgm:cxn modelId="{05C7B925-A788-4B56-B9F0-3B4C3D78FA4A}" srcId="{C21C2C32-17BF-491E-8425-2E0867FDE53F}" destId="{AA2C59F2-AB9C-4053-852F-D86094D844D6}" srcOrd="0" destOrd="0" parTransId="{7E9F6B11-B851-430D-8733-FE2398175DD0}" sibTransId="{A8F58E63-100D-4195-BD0E-7E9E9E6C0749}"/>
    <dgm:cxn modelId="{DB54D3BB-6C4C-436C-9CE4-F2F770B82815}" type="presOf" srcId="{15647A58-14A8-4816-AB38-438B4C2BED7B}" destId="{15D13DBF-73DB-4A93-846C-4A26A0C78C4C}" srcOrd="0" destOrd="0" presId="urn:microsoft.com/office/officeart/2005/8/layout/hList1"/>
    <dgm:cxn modelId="{9FFC7CB7-FDF5-4CB6-B2A8-A84AA9966A89}" type="presOf" srcId="{42CB6184-BA6A-4162-8E6C-79802CF471A7}" destId="{8AEA9DBF-4A47-4DCA-850B-08B63E54B083}" srcOrd="0" destOrd="0" presId="urn:microsoft.com/office/officeart/2005/8/layout/hList1"/>
    <dgm:cxn modelId="{3237F4D7-31BB-4FDA-9A42-EAF22E468095}" srcId="{C21C2C32-17BF-491E-8425-2E0867FDE53F}" destId="{1EE2EEE1-D3BA-4F64-802D-E03E67C3C61C}" srcOrd="2" destOrd="0" parTransId="{1BC6FF5D-BC1F-40D1-86CE-C553AAA19D53}" sibTransId="{54F25161-02DA-4997-A9F4-08E7872FFD67}"/>
    <dgm:cxn modelId="{796BE6D3-D0B8-4B44-BA66-CA5CDF49C73F}" type="presOf" srcId="{19E49947-FE6A-4C76-9B4C-DFACE1923665}" destId="{F1E2DB8B-8DA4-4A56-87EB-163B8156D4A5}" srcOrd="0" destOrd="0" presId="urn:microsoft.com/office/officeart/2005/8/layout/hList1"/>
    <dgm:cxn modelId="{82C29E52-D934-4FE9-9BBE-2512EB98F5A6}" type="presOf" srcId="{5FC9DF7F-3B79-4B1C-95A3-CFB738B15EE9}" destId="{E272ECCC-BA26-4282-97EF-2069477FE533}" srcOrd="0" destOrd="0" presId="urn:microsoft.com/office/officeart/2005/8/layout/hList1"/>
    <dgm:cxn modelId="{82982031-483D-42E7-819D-5FF819779030}" srcId="{19E49947-FE6A-4C76-9B4C-DFACE1923665}" destId="{3D2EB968-795A-48CF-A90B-08DF6B7152EF}" srcOrd="2" destOrd="0" parTransId="{00DFFDFA-9A31-4F13-B259-A967982271E7}" sibTransId="{5BFC9F1C-781B-4D6C-BEB6-209E2887A928}"/>
    <dgm:cxn modelId="{586A4617-ABD5-4323-88BF-6269C53A6E0B}" type="presOf" srcId="{3D2EB968-795A-48CF-A90B-08DF6B7152EF}" destId="{FC615590-12DD-4DB7-BC9D-49F57BCFC246}" srcOrd="0" destOrd="2" presId="urn:microsoft.com/office/officeart/2005/8/layout/hList1"/>
    <dgm:cxn modelId="{FB9374C4-5CF9-4911-BFF2-BCC04AA43E9E}" type="presOf" srcId="{C21C2C32-17BF-491E-8425-2E0867FDE53F}" destId="{8856CE2C-8E18-49E9-B690-A49B53D8F917}" srcOrd="0" destOrd="0" presId="urn:microsoft.com/office/officeart/2005/8/layout/hList1"/>
    <dgm:cxn modelId="{CD4D70E0-4A99-4526-84C5-86B4FD253F7E}" type="presOf" srcId="{B3A36532-FE80-407C-A0E8-5613C4360854}" destId="{FC615590-12DD-4DB7-BC9D-49F57BCFC246}" srcOrd="0" destOrd="0" presId="urn:microsoft.com/office/officeart/2005/8/layout/hList1"/>
    <dgm:cxn modelId="{837E978B-6A31-492C-A1BD-B6AE059FD7EE}" type="presOf" srcId="{1EE2EEE1-D3BA-4F64-802D-E03E67C3C61C}" destId="{E960D016-9FA2-4BC6-9E7D-93BA99DB318C}" srcOrd="0" destOrd="2" presId="urn:microsoft.com/office/officeart/2005/8/layout/hList1"/>
    <dgm:cxn modelId="{F0686695-68AF-41E1-929A-7D5F0E3F93CB}" srcId="{19E49947-FE6A-4C76-9B4C-DFACE1923665}" destId="{B3A36532-FE80-407C-A0E8-5613C4360854}" srcOrd="0" destOrd="0" parTransId="{EEC6D296-555C-4453-A9ED-146544539677}" sibTransId="{3504C627-02C1-494B-B3E7-DC2204A0EA57}"/>
    <dgm:cxn modelId="{4DDF1D4C-ACF8-405F-A07E-4520355A9E17}" type="presOf" srcId="{AA2C59F2-AB9C-4053-852F-D86094D844D6}" destId="{E960D016-9FA2-4BC6-9E7D-93BA99DB318C}" srcOrd="0" destOrd="0" presId="urn:microsoft.com/office/officeart/2005/8/layout/hList1"/>
    <dgm:cxn modelId="{45F55EE0-3435-4EBE-B673-6E14417E2B7A}" srcId="{42CB6184-BA6A-4162-8E6C-79802CF471A7}" destId="{C21C2C32-17BF-491E-8425-2E0867FDE53F}" srcOrd="2" destOrd="0" parTransId="{6CD4F6B0-CEB5-4F49-A7B2-4DDB9C5BEE03}" sibTransId="{F686CE0F-314C-4F10-8D86-90944F2DBC28}"/>
    <dgm:cxn modelId="{2622A19E-DD77-490F-AFB8-0D22345581E4}" srcId="{15647A58-14A8-4816-AB38-438B4C2BED7B}" destId="{0AFCDBC2-1EB9-4393-B288-19807F08DDC5}" srcOrd="2" destOrd="0" parTransId="{B8A1DA72-2754-425E-8A3E-EA6C64CA74EF}" sibTransId="{357ED582-A903-4205-8A64-70CEEB06D561}"/>
    <dgm:cxn modelId="{E4E45488-CC97-4221-BF2B-049282544200}" srcId="{42CB6184-BA6A-4162-8E6C-79802CF471A7}" destId="{15647A58-14A8-4816-AB38-438B4C2BED7B}" srcOrd="0" destOrd="0" parTransId="{B6994372-9BB4-4742-8427-31203583603B}" sibTransId="{6A024EDA-EC1D-4446-81C6-B3272B6CB2BA}"/>
    <dgm:cxn modelId="{3FB99D22-EB94-4FE6-BF98-ABECBBA7BBA3}" type="presOf" srcId="{1489A088-BBD0-4D99-B238-842D95F4C575}" destId="{E960D016-9FA2-4BC6-9E7D-93BA99DB318C}" srcOrd="0" destOrd="1" presId="urn:microsoft.com/office/officeart/2005/8/layout/hList1"/>
    <dgm:cxn modelId="{CB5021E3-0436-4AC6-B7D6-047DE7DA15E7}" srcId="{C21C2C32-17BF-491E-8425-2E0867FDE53F}" destId="{1489A088-BBD0-4D99-B238-842D95F4C575}" srcOrd="1" destOrd="0" parTransId="{0EAAA548-72EE-4F6D-BD30-E8BFD365885F}" sibTransId="{847A9E8E-E7E9-4156-A104-4351C2BE0E62}"/>
    <dgm:cxn modelId="{B0E1F902-ADF8-4FA4-A33A-8592C9262DF3}" type="presParOf" srcId="{8AEA9DBF-4A47-4DCA-850B-08B63E54B083}" destId="{032A3DCF-B7BB-475B-92BA-775FF33AEFF7}" srcOrd="0" destOrd="0" presId="urn:microsoft.com/office/officeart/2005/8/layout/hList1"/>
    <dgm:cxn modelId="{CB50CB40-D2A3-4437-A50F-30771756B767}" type="presParOf" srcId="{032A3DCF-B7BB-475B-92BA-775FF33AEFF7}" destId="{15D13DBF-73DB-4A93-846C-4A26A0C78C4C}" srcOrd="0" destOrd="0" presId="urn:microsoft.com/office/officeart/2005/8/layout/hList1"/>
    <dgm:cxn modelId="{8481876A-914B-45F2-9959-EBB4A1F63BAF}" type="presParOf" srcId="{032A3DCF-B7BB-475B-92BA-775FF33AEFF7}" destId="{E272ECCC-BA26-4282-97EF-2069477FE533}" srcOrd="1" destOrd="0" presId="urn:microsoft.com/office/officeart/2005/8/layout/hList1"/>
    <dgm:cxn modelId="{82CE67FE-35A3-4C26-8CD6-DECC05996930}" type="presParOf" srcId="{8AEA9DBF-4A47-4DCA-850B-08B63E54B083}" destId="{1C2E2D84-6E89-48B4-BE72-01220B708B93}" srcOrd="1" destOrd="0" presId="urn:microsoft.com/office/officeart/2005/8/layout/hList1"/>
    <dgm:cxn modelId="{ED10F3E2-E681-4E69-BBB2-44CC987C6634}" type="presParOf" srcId="{8AEA9DBF-4A47-4DCA-850B-08B63E54B083}" destId="{0D51E574-FCAB-4A1A-8FB0-03FB89C5ECAC}" srcOrd="2" destOrd="0" presId="urn:microsoft.com/office/officeart/2005/8/layout/hList1"/>
    <dgm:cxn modelId="{964DEF47-13A4-4762-AFCA-79833AAC7D79}" type="presParOf" srcId="{0D51E574-FCAB-4A1A-8FB0-03FB89C5ECAC}" destId="{F1E2DB8B-8DA4-4A56-87EB-163B8156D4A5}" srcOrd="0" destOrd="0" presId="urn:microsoft.com/office/officeart/2005/8/layout/hList1"/>
    <dgm:cxn modelId="{89C630D5-EE1E-4866-8581-AE5A417D5129}" type="presParOf" srcId="{0D51E574-FCAB-4A1A-8FB0-03FB89C5ECAC}" destId="{FC615590-12DD-4DB7-BC9D-49F57BCFC246}" srcOrd="1" destOrd="0" presId="urn:microsoft.com/office/officeart/2005/8/layout/hList1"/>
    <dgm:cxn modelId="{A981285D-90EC-42D4-9488-DA3FDFA84DC0}" type="presParOf" srcId="{8AEA9DBF-4A47-4DCA-850B-08B63E54B083}" destId="{35B322B2-B9F9-4A69-8D59-783861C06185}" srcOrd="3" destOrd="0" presId="urn:microsoft.com/office/officeart/2005/8/layout/hList1"/>
    <dgm:cxn modelId="{E3C62ECF-FCD5-4A06-B71E-494ECD5182CC}" type="presParOf" srcId="{8AEA9DBF-4A47-4DCA-850B-08B63E54B083}" destId="{5AE34943-C535-414E-9242-3BB4729435F8}" srcOrd="4" destOrd="0" presId="urn:microsoft.com/office/officeart/2005/8/layout/hList1"/>
    <dgm:cxn modelId="{BAA55B28-0584-45E9-97A0-5E1728E6E45A}" type="presParOf" srcId="{5AE34943-C535-414E-9242-3BB4729435F8}" destId="{8856CE2C-8E18-49E9-B690-A49B53D8F917}" srcOrd="0" destOrd="0" presId="urn:microsoft.com/office/officeart/2005/8/layout/hList1"/>
    <dgm:cxn modelId="{9960CCD7-1FF2-4598-AF0C-493B58CDB297}" type="presParOf" srcId="{5AE34943-C535-414E-9242-3BB4729435F8}" destId="{E960D016-9FA2-4BC6-9E7D-93BA99DB318C}" srcOrd="1" destOrd="0" presId="urn:microsoft.com/office/officeart/2005/8/layout/hList1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8D6CFC-EE63-4175-A449-75EE44798C9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677504-E477-4478-85B1-9B7900ED233E}">
      <dgm:prSet/>
      <dgm:spPr/>
      <dgm:t>
        <a:bodyPr/>
        <a:lstStyle/>
        <a:p>
          <a:pPr rtl="0"/>
          <a:r>
            <a:rPr lang="en-US" b="0" baseline="0" dirty="0" smtClean="0">
              <a:solidFill>
                <a:srgbClr val="00B050"/>
              </a:solidFill>
            </a:rPr>
            <a:t>SVM  77%</a:t>
          </a:r>
          <a:endParaRPr lang="en-US" dirty="0">
            <a:solidFill>
              <a:srgbClr val="00B050"/>
            </a:solidFill>
          </a:endParaRPr>
        </a:p>
      </dgm:t>
    </dgm:pt>
    <dgm:pt modelId="{AA490A38-0A99-4C31-9720-F54F6172C50A}" type="parTrans" cxnId="{3862E3C6-D493-4DC9-BF30-6D30AE8F98D6}">
      <dgm:prSet/>
      <dgm:spPr/>
      <dgm:t>
        <a:bodyPr/>
        <a:lstStyle/>
        <a:p>
          <a:endParaRPr lang="en-US"/>
        </a:p>
      </dgm:t>
    </dgm:pt>
    <dgm:pt modelId="{A8E58956-53D2-48F7-B0D9-326491159B3C}" type="sibTrans" cxnId="{3862E3C6-D493-4DC9-BF30-6D30AE8F98D6}">
      <dgm:prSet/>
      <dgm:spPr/>
      <dgm:t>
        <a:bodyPr/>
        <a:lstStyle/>
        <a:p>
          <a:endParaRPr lang="en-US"/>
        </a:p>
      </dgm:t>
    </dgm:pt>
    <dgm:pt modelId="{AA09A1D2-6018-4087-A570-8B640A8CE0EE}">
      <dgm:prSet/>
      <dgm:spPr/>
      <dgm:t>
        <a:bodyPr/>
        <a:lstStyle/>
        <a:p>
          <a:pPr rtl="0"/>
          <a:r>
            <a:rPr lang="en-US" dirty="0" smtClean="0"/>
            <a:t>KNN </a:t>
          </a:r>
        </a:p>
        <a:p>
          <a:pPr rtl="0"/>
          <a:r>
            <a:rPr lang="en-US" dirty="0" smtClean="0"/>
            <a:t>77%</a:t>
          </a:r>
          <a:endParaRPr lang="en-US" dirty="0"/>
        </a:p>
      </dgm:t>
    </dgm:pt>
    <dgm:pt modelId="{76CAC6C0-98A3-4556-A8E2-A2BD6D96B465}" type="parTrans" cxnId="{3F752B4F-5792-4E2A-BBF7-5281E557A544}">
      <dgm:prSet/>
      <dgm:spPr/>
      <dgm:t>
        <a:bodyPr/>
        <a:lstStyle/>
        <a:p>
          <a:endParaRPr lang="en-US"/>
        </a:p>
      </dgm:t>
    </dgm:pt>
    <dgm:pt modelId="{8487B9F8-EBF1-4A97-A14D-4D727A7744A8}" type="sibTrans" cxnId="{3F752B4F-5792-4E2A-BBF7-5281E557A544}">
      <dgm:prSet/>
      <dgm:spPr/>
      <dgm:t>
        <a:bodyPr/>
        <a:lstStyle/>
        <a:p>
          <a:endParaRPr lang="en-US"/>
        </a:p>
      </dgm:t>
    </dgm:pt>
    <dgm:pt modelId="{9C3E9696-9807-496C-8E11-1B1415D14358}">
      <dgm:prSet/>
      <dgm:spPr/>
      <dgm:t>
        <a:bodyPr/>
        <a:lstStyle/>
        <a:p>
          <a:pPr rtl="0"/>
          <a:r>
            <a:rPr lang="en-US" b="0" baseline="0" dirty="0" smtClean="0">
              <a:solidFill>
                <a:srgbClr val="FFFF00"/>
              </a:solidFill>
            </a:rPr>
            <a:t>Bagging  63%</a:t>
          </a:r>
          <a:endParaRPr lang="en-US" dirty="0">
            <a:solidFill>
              <a:srgbClr val="FFFF00"/>
            </a:solidFill>
          </a:endParaRPr>
        </a:p>
      </dgm:t>
    </dgm:pt>
    <dgm:pt modelId="{7F7EC70C-230B-4520-89C6-E606A0E44485}" type="parTrans" cxnId="{C6AD7D5C-93DF-416E-B2D8-AE8F8666AC41}">
      <dgm:prSet/>
      <dgm:spPr/>
      <dgm:t>
        <a:bodyPr/>
        <a:lstStyle/>
        <a:p>
          <a:endParaRPr lang="en-US"/>
        </a:p>
      </dgm:t>
    </dgm:pt>
    <dgm:pt modelId="{474A0BE4-A92B-4E3F-B257-5FC70C57BC04}" type="sibTrans" cxnId="{C6AD7D5C-93DF-416E-B2D8-AE8F8666AC41}">
      <dgm:prSet/>
      <dgm:spPr/>
      <dgm:t>
        <a:bodyPr/>
        <a:lstStyle/>
        <a:p>
          <a:endParaRPr lang="en-US"/>
        </a:p>
      </dgm:t>
    </dgm:pt>
    <dgm:pt modelId="{F81CBE26-F357-4EE9-9BD7-35ECF360B52E}">
      <dgm:prSet/>
      <dgm:spPr/>
      <dgm:t>
        <a:bodyPr/>
        <a:lstStyle/>
        <a:p>
          <a:pPr rtl="0"/>
          <a:r>
            <a:rPr lang="en-US" b="0" baseline="0" dirty="0" smtClean="0">
              <a:solidFill>
                <a:srgbClr val="FF0000"/>
              </a:solidFill>
            </a:rPr>
            <a:t>Decision Tree  52%</a:t>
          </a:r>
          <a:endParaRPr lang="en-US" b="0" baseline="0" dirty="0">
            <a:solidFill>
              <a:srgbClr val="FF0000"/>
            </a:solidFill>
          </a:endParaRPr>
        </a:p>
      </dgm:t>
    </dgm:pt>
    <dgm:pt modelId="{47869BEA-4CB2-4D29-B176-B25DD214DA13}" type="parTrans" cxnId="{90300E00-E10E-4C69-9575-2D86700CEF32}">
      <dgm:prSet/>
      <dgm:spPr/>
      <dgm:t>
        <a:bodyPr/>
        <a:lstStyle/>
        <a:p>
          <a:endParaRPr lang="en-US"/>
        </a:p>
      </dgm:t>
    </dgm:pt>
    <dgm:pt modelId="{66B0BAF9-CB54-46FC-AA09-E475A597D5F3}" type="sibTrans" cxnId="{90300E00-E10E-4C69-9575-2D86700CEF32}">
      <dgm:prSet/>
      <dgm:spPr/>
      <dgm:t>
        <a:bodyPr/>
        <a:lstStyle/>
        <a:p>
          <a:endParaRPr lang="en-US"/>
        </a:p>
      </dgm:t>
    </dgm:pt>
    <dgm:pt modelId="{A987D917-E9A6-41A4-8D7C-01B1521351CC}" type="pres">
      <dgm:prSet presAssocID="{9A8D6CFC-EE63-4175-A449-75EE44798C9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26D8FB-20CC-4D50-879E-E68B5BC4E6ED}" type="pres">
      <dgm:prSet presAssocID="{9A8D6CFC-EE63-4175-A449-75EE44798C93}" presName="wedge1" presStyleLbl="node1" presStyleIdx="0" presStyleCnt="4"/>
      <dgm:spPr/>
      <dgm:t>
        <a:bodyPr/>
        <a:lstStyle/>
        <a:p>
          <a:endParaRPr lang="en-US"/>
        </a:p>
      </dgm:t>
    </dgm:pt>
    <dgm:pt modelId="{AE4D4230-E5E6-4768-A509-6526393D97CD}" type="pres">
      <dgm:prSet presAssocID="{9A8D6CFC-EE63-4175-A449-75EE44798C93}" presName="dummy1a" presStyleCnt="0"/>
      <dgm:spPr/>
    </dgm:pt>
    <dgm:pt modelId="{6D92B11F-25F1-4BDD-81AF-E63E63635DBB}" type="pres">
      <dgm:prSet presAssocID="{9A8D6CFC-EE63-4175-A449-75EE44798C93}" presName="dummy1b" presStyleCnt="0"/>
      <dgm:spPr/>
    </dgm:pt>
    <dgm:pt modelId="{52ABA453-E73B-40FA-9714-6506D45E62E2}" type="pres">
      <dgm:prSet presAssocID="{9A8D6CFC-EE63-4175-A449-75EE44798C93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A48ED-79D6-4254-AC58-1CF8005E2B32}" type="pres">
      <dgm:prSet presAssocID="{9A8D6CFC-EE63-4175-A449-75EE44798C93}" presName="wedge2" presStyleLbl="node1" presStyleIdx="1" presStyleCnt="4"/>
      <dgm:spPr/>
      <dgm:t>
        <a:bodyPr/>
        <a:lstStyle/>
        <a:p>
          <a:endParaRPr lang="en-US"/>
        </a:p>
      </dgm:t>
    </dgm:pt>
    <dgm:pt modelId="{BE38C9D8-979A-4C62-ACDD-15A8CC9E6F1E}" type="pres">
      <dgm:prSet presAssocID="{9A8D6CFC-EE63-4175-A449-75EE44798C93}" presName="dummy2a" presStyleCnt="0"/>
      <dgm:spPr/>
    </dgm:pt>
    <dgm:pt modelId="{D309123A-CDC5-4CB4-906A-F704A4717E2D}" type="pres">
      <dgm:prSet presAssocID="{9A8D6CFC-EE63-4175-A449-75EE44798C93}" presName="dummy2b" presStyleCnt="0"/>
      <dgm:spPr/>
    </dgm:pt>
    <dgm:pt modelId="{35F8B92E-139E-4212-8AAA-869F02ECF7F0}" type="pres">
      <dgm:prSet presAssocID="{9A8D6CFC-EE63-4175-A449-75EE44798C93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93DF9-B31D-4A34-A71B-3DADAF7B0319}" type="pres">
      <dgm:prSet presAssocID="{9A8D6CFC-EE63-4175-A449-75EE44798C93}" presName="wedge3" presStyleLbl="node1" presStyleIdx="2" presStyleCnt="4"/>
      <dgm:spPr/>
      <dgm:t>
        <a:bodyPr/>
        <a:lstStyle/>
        <a:p>
          <a:endParaRPr lang="en-US"/>
        </a:p>
      </dgm:t>
    </dgm:pt>
    <dgm:pt modelId="{5CE952A3-438D-47F4-9ED5-3B576AAE1559}" type="pres">
      <dgm:prSet presAssocID="{9A8D6CFC-EE63-4175-A449-75EE44798C93}" presName="dummy3a" presStyleCnt="0"/>
      <dgm:spPr/>
    </dgm:pt>
    <dgm:pt modelId="{07215E8A-2118-4A6A-9161-B63E9EAABF2A}" type="pres">
      <dgm:prSet presAssocID="{9A8D6CFC-EE63-4175-A449-75EE44798C93}" presName="dummy3b" presStyleCnt="0"/>
      <dgm:spPr/>
    </dgm:pt>
    <dgm:pt modelId="{0744454B-8CC2-4953-AA4B-D53C1FDE432A}" type="pres">
      <dgm:prSet presAssocID="{9A8D6CFC-EE63-4175-A449-75EE44798C93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CCB59-5D4F-4AD3-BAC2-4095E67FB415}" type="pres">
      <dgm:prSet presAssocID="{9A8D6CFC-EE63-4175-A449-75EE44798C93}" presName="wedge4" presStyleLbl="node1" presStyleIdx="3" presStyleCnt="4"/>
      <dgm:spPr/>
      <dgm:t>
        <a:bodyPr/>
        <a:lstStyle/>
        <a:p>
          <a:endParaRPr lang="en-US"/>
        </a:p>
      </dgm:t>
    </dgm:pt>
    <dgm:pt modelId="{B74543CB-1A1D-41FE-B700-8B88000A0AE7}" type="pres">
      <dgm:prSet presAssocID="{9A8D6CFC-EE63-4175-A449-75EE44798C93}" presName="dummy4a" presStyleCnt="0"/>
      <dgm:spPr/>
    </dgm:pt>
    <dgm:pt modelId="{41716C1D-CEEE-4268-BCE0-BA8039E9F1DE}" type="pres">
      <dgm:prSet presAssocID="{9A8D6CFC-EE63-4175-A449-75EE44798C93}" presName="dummy4b" presStyleCnt="0"/>
      <dgm:spPr/>
    </dgm:pt>
    <dgm:pt modelId="{967D594F-2CF2-4776-898C-6646403F376A}" type="pres">
      <dgm:prSet presAssocID="{9A8D6CFC-EE63-4175-A449-75EE44798C93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155FD6-BD41-454F-AA8F-99B82C042419}" type="pres">
      <dgm:prSet presAssocID="{A8E58956-53D2-48F7-B0D9-326491159B3C}" presName="arrowWedge1" presStyleLbl="fgSibTrans2D1" presStyleIdx="0" presStyleCnt="4"/>
      <dgm:spPr/>
    </dgm:pt>
    <dgm:pt modelId="{DB35139F-640C-4DCC-BF26-1D12A6900446}" type="pres">
      <dgm:prSet presAssocID="{8487B9F8-EBF1-4A97-A14D-4D727A7744A8}" presName="arrowWedge2" presStyleLbl="fgSibTrans2D1" presStyleIdx="1" presStyleCnt="4"/>
      <dgm:spPr/>
    </dgm:pt>
    <dgm:pt modelId="{0DE1489C-CBA1-43A6-BDC1-DACC019B8254}" type="pres">
      <dgm:prSet presAssocID="{474A0BE4-A92B-4E3F-B257-5FC70C57BC04}" presName="arrowWedge3" presStyleLbl="fgSibTrans2D1" presStyleIdx="2" presStyleCnt="4"/>
      <dgm:spPr/>
    </dgm:pt>
    <dgm:pt modelId="{76CEDF2A-CDCD-40FF-848E-85C3395EA9C9}" type="pres">
      <dgm:prSet presAssocID="{66B0BAF9-CB54-46FC-AA09-E475A597D5F3}" presName="arrowWedge4" presStyleLbl="fgSibTrans2D1" presStyleIdx="3" presStyleCnt="4"/>
      <dgm:spPr/>
    </dgm:pt>
  </dgm:ptLst>
  <dgm:cxnLst>
    <dgm:cxn modelId="{6DCE877F-1645-401F-9B32-7E6B9A94C2E0}" type="presOf" srcId="{9C3E9696-9807-496C-8E11-1B1415D14358}" destId="{4D693DF9-B31D-4A34-A71B-3DADAF7B0319}" srcOrd="0" destOrd="0" presId="urn:microsoft.com/office/officeart/2005/8/layout/cycle8"/>
    <dgm:cxn modelId="{3862E3C6-D493-4DC9-BF30-6D30AE8F98D6}" srcId="{9A8D6CFC-EE63-4175-A449-75EE44798C93}" destId="{57677504-E477-4478-85B1-9B7900ED233E}" srcOrd="0" destOrd="0" parTransId="{AA490A38-0A99-4C31-9720-F54F6172C50A}" sibTransId="{A8E58956-53D2-48F7-B0D9-326491159B3C}"/>
    <dgm:cxn modelId="{D465525E-21EF-4DC5-93C0-07EB50C277F3}" type="presOf" srcId="{57677504-E477-4478-85B1-9B7900ED233E}" destId="{52ABA453-E73B-40FA-9714-6506D45E62E2}" srcOrd="1" destOrd="0" presId="urn:microsoft.com/office/officeart/2005/8/layout/cycle8"/>
    <dgm:cxn modelId="{3F752B4F-5792-4E2A-BBF7-5281E557A544}" srcId="{9A8D6CFC-EE63-4175-A449-75EE44798C93}" destId="{AA09A1D2-6018-4087-A570-8B640A8CE0EE}" srcOrd="1" destOrd="0" parTransId="{76CAC6C0-98A3-4556-A8E2-A2BD6D96B465}" sibTransId="{8487B9F8-EBF1-4A97-A14D-4D727A7744A8}"/>
    <dgm:cxn modelId="{3E9FACB9-BCFE-4544-8CA8-1DC7232E1C31}" type="presOf" srcId="{9C3E9696-9807-496C-8E11-1B1415D14358}" destId="{0744454B-8CC2-4953-AA4B-D53C1FDE432A}" srcOrd="1" destOrd="0" presId="urn:microsoft.com/office/officeart/2005/8/layout/cycle8"/>
    <dgm:cxn modelId="{F179E56A-E1D4-4AC0-BC36-0B61306C9148}" type="presOf" srcId="{AA09A1D2-6018-4087-A570-8B640A8CE0EE}" destId="{C37A48ED-79D6-4254-AC58-1CF8005E2B32}" srcOrd="0" destOrd="0" presId="urn:microsoft.com/office/officeart/2005/8/layout/cycle8"/>
    <dgm:cxn modelId="{A4E06DC1-7261-4670-916F-E0098CA8FAA5}" type="presOf" srcId="{9A8D6CFC-EE63-4175-A449-75EE44798C93}" destId="{A987D917-E9A6-41A4-8D7C-01B1521351CC}" srcOrd="0" destOrd="0" presId="urn:microsoft.com/office/officeart/2005/8/layout/cycle8"/>
    <dgm:cxn modelId="{90300E00-E10E-4C69-9575-2D86700CEF32}" srcId="{9A8D6CFC-EE63-4175-A449-75EE44798C93}" destId="{F81CBE26-F357-4EE9-9BD7-35ECF360B52E}" srcOrd="3" destOrd="0" parTransId="{47869BEA-4CB2-4D29-B176-B25DD214DA13}" sibTransId="{66B0BAF9-CB54-46FC-AA09-E475A597D5F3}"/>
    <dgm:cxn modelId="{B5573B17-3AC5-494D-990C-4A457B6AE69E}" type="presOf" srcId="{F81CBE26-F357-4EE9-9BD7-35ECF360B52E}" destId="{967D594F-2CF2-4776-898C-6646403F376A}" srcOrd="1" destOrd="0" presId="urn:microsoft.com/office/officeart/2005/8/layout/cycle8"/>
    <dgm:cxn modelId="{B7980326-C2EA-4030-831F-6C3B3839C3D7}" type="presOf" srcId="{57677504-E477-4478-85B1-9B7900ED233E}" destId="{1926D8FB-20CC-4D50-879E-E68B5BC4E6ED}" srcOrd="0" destOrd="0" presId="urn:microsoft.com/office/officeart/2005/8/layout/cycle8"/>
    <dgm:cxn modelId="{F38913D8-6365-4EF6-8260-0827B457EC8C}" type="presOf" srcId="{F81CBE26-F357-4EE9-9BD7-35ECF360B52E}" destId="{9B1CCB59-5D4F-4AD3-BAC2-4095E67FB415}" srcOrd="0" destOrd="0" presId="urn:microsoft.com/office/officeart/2005/8/layout/cycle8"/>
    <dgm:cxn modelId="{0AEFD5FC-71A5-44BE-A29A-10C1E67A7CF8}" type="presOf" srcId="{AA09A1D2-6018-4087-A570-8B640A8CE0EE}" destId="{35F8B92E-139E-4212-8AAA-869F02ECF7F0}" srcOrd="1" destOrd="0" presId="urn:microsoft.com/office/officeart/2005/8/layout/cycle8"/>
    <dgm:cxn modelId="{C6AD7D5C-93DF-416E-B2D8-AE8F8666AC41}" srcId="{9A8D6CFC-EE63-4175-A449-75EE44798C93}" destId="{9C3E9696-9807-496C-8E11-1B1415D14358}" srcOrd="2" destOrd="0" parTransId="{7F7EC70C-230B-4520-89C6-E606A0E44485}" sibTransId="{474A0BE4-A92B-4E3F-B257-5FC70C57BC04}"/>
    <dgm:cxn modelId="{6A808B0A-D64A-4A49-B9D0-A9684819E8C8}" type="presParOf" srcId="{A987D917-E9A6-41A4-8D7C-01B1521351CC}" destId="{1926D8FB-20CC-4D50-879E-E68B5BC4E6ED}" srcOrd="0" destOrd="0" presId="urn:microsoft.com/office/officeart/2005/8/layout/cycle8"/>
    <dgm:cxn modelId="{069831CF-41F0-4B5D-B4ED-CCF3C32D7E2E}" type="presParOf" srcId="{A987D917-E9A6-41A4-8D7C-01B1521351CC}" destId="{AE4D4230-E5E6-4768-A509-6526393D97CD}" srcOrd="1" destOrd="0" presId="urn:microsoft.com/office/officeart/2005/8/layout/cycle8"/>
    <dgm:cxn modelId="{C88B5F7A-925F-4698-B9E0-CB79450D4A42}" type="presParOf" srcId="{A987D917-E9A6-41A4-8D7C-01B1521351CC}" destId="{6D92B11F-25F1-4BDD-81AF-E63E63635DBB}" srcOrd="2" destOrd="0" presId="urn:microsoft.com/office/officeart/2005/8/layout/cycle8"/>
    <dgm:cxn modelId="{5D0FBD99-1FF5-4386-8347-F7BF41F04FDE}" type="presParOf" srcId="{A987D917-E9A6-41A4-8D7C-01B1521351CC}" destId="{52ABA453-E73B-40FA-9714-6506D45E62E2}" srcOrd="3" destOrd="0" presId="urn:microsoft.com/office/officeart/2005/8/layout/cycle8"/>
    <dgm:cxn modelId="{DD1CE964-F676-44DF-9B4F-927692A041A2}" type="presParOf" srcId="{A987D917-E9A6-41A4-8D7C-01B1521351CC}" destId="{C37A48ED-79D6-4254-AC58-1CF8005E2B32}" srcOrd="4" destOrd="0" presId="urn:microsoft.com/office/officeart/2005/8/layout/cycle8"/>
    <dgm:cxn modelId="{C582C845-9DBB-40A5-9885-1D5180B0F2EB}" type="presParOf" srcId="{A987D917-E9A6-41A4-8D7C-01B1521351CC}" destId="{BE38C9D8-979A-4C62-ACDD-15A8CC9E6F1E}" srcOrd="5" destOrd="0" presId="urn:microsoft.com/office/officeart/2005/8/layout/cycle8"/>
    <dgm:cxn modelId="{7D78BA3B-B2D2-4497-A9A5-12B1F723963E}" type="presParOf" srcId="{A987D917-E9A6-41A4-8D7C-01B1521351CC}" destId="{D309123A-CDC5-4CB4-906A-F704A4717E2D}" srcOrd="6" destOrd="0" presId="urn:microsoft.com/office/officeart/2005/8/layout/cycle8"/>
    <dgm:cxn modelId="{B3ADBF09-D1C3-434E-9735-A3DC6E6C7790}" type="presParOf" srcId="{A987D917-E9A6-41A4-8D7C-01B1521351CC}" destId="{35F8B92E-139E-4212-8AAA-869F02ECF7F0}" srcOrd="7" destOrd="0" presId="urn:microsoft.com/office/officeart/2005/8/layout/cycle8"/>
    <dgm:cxn modelId="{59112F42-6677-4658-B667-9B8671E5DF17}" type="presParOf" srcId="{A987D917-E9A6-41A4-8D7C-01B1521351CC}" destId="{4D693DF9-B31D-4A34-A71B-3DADAF7B0319}" srcOrd="8" destOrd="0" presId="urn:microsoft.com/office/officeart/2005/8/layout/cycle8"/>
    <dgm:cxn modelId="{BA977024-6F1E-4079-9890-9000FCB8FC7C}" type="presParOf" srcId="{A987D917-E9A6-41A4-8D7C-01B1521351CC}" destId="{5CE952A3-438D-47F4-9ED5-3B576AAE1559}" srcOrd="9" destOrd="0" presId="urn:microsoft.com/office/officeart/2005/8/layout/cycle8"/>
    <dgm:cxn modelId="{8952DB14-BDF3-4D3E-96E5-EC5D804960B0}" type="presParOf" srcId="{A987D917-E9A6-41A4-8D7C-01B1521351CC}" destId="{07215E8A-2118-4A6A-9161-B63E9EAABF2A}" srcOrd="10" destOrd="0" presId="urn:microsoft.com/office/officeart/2005/8/layout/cycle8"/>
    <dgm:cxn modelId="{B5984FA0-E7CA-4B53-B022-9427C3A1603A}" type="presParOf" srcId="{A987D917-E9A6-41A4-8D7C-01B1521351CC}" destId="{0744454B-8CC2-4953-AA4B-D53C1FDE432A}" srcOrd="11" destOrd="0" presId="urn:microsoft.com/office/officeart/2005/8/layout/cycle8"/>
    <dgm:cxn modelId="{D09B1DF4-6F4F-499B-AA7E-40420A85EFC8}" type="presParOf" srcId="{A987D917-E9A6-41A4-8D7C-01B1521351CC}" destId="{9B1CCB59-5D4F-4AD3-BAC2-4095E67FB415}" srcOrd="12" destOrd="0" presId="urn:microsoft.com/office/officeart/2005/8/layout/cycle8"/>
    <dgm:cxn modelId="{1A6642BA-322B-4187-8931-EDF51D840382}" type="presParOf" srcId="{A987D917-E9A6-41A4-8D7C-01B1521351CC}" destId="{B74543CB-1A1D-41FE-B700-8B88000A0AE7}" srcOrd="13" destOrd="0" presId="urn:microsoft.com/office/officeart/2005/8/layout/cycle8"/>
    <dgm:cxn modelId="{2A3BEC7E-8E61-4790-BC85-BB0D8A549B4D}" type="presParOf" srcId="{A987D917-E9A6-41A4-8D7C-01B1521351CC}" destId="{41716C1D-CEEE-4268-BCE0-BA8039E9F1DE}" srcOrd="14" destOrd="0" presId="urn:microsoft.com/office/officeart/2005/8/layout/cycle8"/>
    <dgm:cxn modelId="{E6DDB7AD-91E2-41AE-90CD-BB2839454140}" type="presParOf" srcId="{A987D917-E9A6-41A4-8D7C-01B1521351CC}" destId="{967D594F-2CF2-4776-898C-6646403F376A}" srcOrd="15" destOrd="0" presId="urn:microsoft.com/office/officeart/2005/8/layout/cycle8"/>
    <dgm:cxn modelId="{34A7FA75-E390-41AF-B5B7-A78722CE858A}" type="presParOf" srcId="{A987D917-E9A6-41A4-8D7C-01B1521351CC}" destId="{6D155FD6-BD41-454F-AA8F-99B82C042419}" srcOrd="16" destOrd="0" presId="urn:microsoft.com/office/officeart/2005/8/layout/cycle8"/>
    <dgm:cxn modelId="{DA231AD1-12E2-4E8F-BD81-7CB7F37B9BD7}" type="presParOf" srcId="{A987D917-E9A6-41A4-8D7C-01B1521351CC}" destId="{DB35139F-640C-4DCC-BF26-1D12A6900446}" srcOrd="17" destOrd="0" presId="urn:microsoft.com/office/officeart/2005/8/layout/cycle8"/>
    <dgm:cxn modelId="{E8A0A83E-66E7-4E4E-81EC-9465410231F7}" type="presParOf" srcId="{A987D917-E9A6-41A4-8D7C-01B1521351CC}" destId="{0DE1489C-CBA1-43A6-BDC1-DACC019B8254}" srcOrd="18" destOrd="0" presId="urn:microsoft.com/office/officeart/2005/8/layout/cycle8"/>
    <dgm:cxn modelId="{ADA804F5-055B-4919-A9B4-2E0BFB511EB0}" type="presParOf" srcId="{A987D917-E9A6-41A4-8D7C-01B1521351CC}" destId="{76CEDF2A-CDCD-40FF-848E-85C3395EA9C9}" srcOrd="19" destOrd="0" presId="urn:microsoft.com/office/officeart/2005/8/layout/cycle8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2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/>
          <a:lstStyle>
            <a:lvl1pPr algn="r">
              <a:defRPr sz="1200"/>
            </a:lvl1pPr>
          </a:lstStyle>
          <a:p>
            <a:fld id="{43F1A4C9-FB5C-B247-A357-650712A3F0A8}" type="datetimeFigureOut">
              <a:rPr lang="en-US" smtClean="0"/>
              <a:pPr/>
              <a:t>10/3/2021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585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 anchor="b"/>
          <a:lstStyle>
            <a:lvl1pPr algn="r">
              <a:defRPr sz="1200"/>
            </a:lvl1pPr>
          </a:lstStyle>
          <a:p>
            <a:fld id="{C9D91F05-50D7-A946-8902-88FA310261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7395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659" cy="498055"/>
          </a:xfrm>
          <a:prstGeom prst="rect">
            <a:avLst/>
          </a:prstGeom>
        </p:spPr>
        <p:txBody>
          <a:bodyPr vert="horz" lIns="95546" tIns="47773" rIns="95546" bIns="47773" rtlCol="0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055"/>
          </a:xfrm>
          <a:prstGeom prst="rect">
            <a:avLst/>
          </a:prstGeom>
        </p:spPr>
        <p:txBody>
          <a:bodyPr vert="horz" lIns="95546" tIns="47773" rIns="95546" bIns="47773" rtlCol="0"/>
          <a:lstStyle>
            <a:lvl1pPr algn="r">
              <a:defRPr sz="1200"/>
            </a:lvl1pPr>
          </a:lstStyle>
          <a:p>
            <a:fld id="{EA4960E5-F060-4C88-B1C5-5A6F5890BEF6}" type="datetimeFigureOut">
              <a:rPr lang="en-SG" smtClean="0"/>
              <a:pPr/>
              <a:t>3/10/2021</a:t>
            </a:fld>
            <a:endParaRPr lang="en-S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6" tIns="47773" rIns="95546" bIns="47773" rtlCol="0" anchor="ctr"/>
          <a:lstStyle/>
          <a:p>
            <a:endParaRPr lang="en-S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46" tIns="47773" rIns="95546" bIns="477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6"/>
            <a:ext cx="2945659" cy="498055"/>
          </a:xfrm>
          <a:prstGeom prst="rect">
            <a:avLst/>
          </a:prstGeom>
        </p:spPr>
        <p:txBody>
          <a:bodyPr vert="horz" lIns="95546" tIns="47773" rIns="95546" bIns="47773" rtlCol="0" anchor="b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28586"/>
            <a:ext cx="2945659" cy="498055"/>
          </a:xfrm>
          <a:prstGeom prst="rect">
            <a:avLst/>
          </a:prstGeom>
        </p:spPr>
        <p:txBody>
          <a:bodyPr vert="horz" lIns="95546" tIns="47773" rIns="95546" bIns="47773" rtlCol="0" anchor="b"/>
          <a:lstStyle>
            <a:lvl1pPr algn="r">
              <a:defRPr sz="1200"/>
            </a:lvl1pPr>
          </a:lstStyle>
          <a:p>
            <a:fld id="{5E13ECD2-14D7-4265-AF23-95505127F74C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1663632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388466" y="2121318"/>
            <a:ext cx="7411601" cy="1280230"/>
          </a:xfrm>
        </p:spPr>
        <p:txBody>
          <a:bodyPr anchor="t">
            <a:normAutofit/>
          </a:bodyPr>
          <a:lstStyle>
            <a:lvl1pPr algn="l">
              <a:defRPr sz="4400" b="1" cap="all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8466" y="3538489"/>
            <a:ext cx="6863514" cy="463297"/>
          </a:xfrm>
        </p:spPr>
        <p:txBody>
          <a:bodyPr/>
          <a:lstStyle>
            <a:lvl1pPr marL="0" indent="0" algn="l">
              <a:buNone/>
              <a:defRPr sz="2400" b="1" cap="all" baseline="0">
                <a:solidFill>
                  <a:srgbClr val="33BBB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388466" y="4127589"/>
            <a:ext cx="6846887" cy="406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2325"/>
            <a:ext cx="1177848" cy="10931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999937" y="67433"/>
            <a:ext cx="3027124" cy="9799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2325"/>
            <a:ext cx="1177848" cy="10931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691" y="6492874"/>
            <a:ext cx="114530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895652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50831"/>
            <a:ext cx="6600413" cy="545561"/>
          </a:xfrm>
        </p:spPr>
        <p:txBody>
          <a:bodyPr>
            <a:normAutofit/>
          </a:bodyPr>
          <a:lstStyle>
            <a:lvl1pPr>
              <a:defRPr sz="3200" b="1" cap="none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67027"/>
            <a:ext cx="7886700" cy="4143375"/>
          </a:xfrm>
        </p:spPr>
        <p:txBody>
          <a:bodyPr/>
          <a:lstStyle>
            <a:lvl1pPr marL="514350" indent="-514350" algn="just">
              <a:buFont typeface="Arial" panose="020B0604020202020204" pitchFamily="34" charset="0"/>
              <a:buChar char="•"/>
              <a:defRPr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Agenda 1</a:t>
            </a:r>
          </a:p>
          <a:p>
            <a:pPr lvl="0"/>
            <a:r>
              <a:rPr lang="en-US" dirty="0" smtClean="0"/>
              <a:t>Agenda 2</a:t>
            </a:r>
          </a:p>
          <a:p>
            <a:pPr lvl="0"/>
            <a:r>
              <a:rPr lang="en-US" dirty="0" smtClean="0"/>
              <a:t>Agenda 3</a:t>
            </a:r>
          </a:p>
          <a:p>
            <a:pPr lvl="0"/>
            <a:r>
              <a:rPr lang="en-US" dirty="0" smtClean="0"/>
              <a:t>Agenda 4</a:t>
            </a:r>
          </a:p>
          <a:p>
            <a:pPr lvl="0"/>
            <a:r>
              <a:rPr lang="en-US" dirty="0" smtClean="0"/>
              <a:t>Agenda 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63" y="-3081"/>
            <a:ext cx="1912776" cy="645447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691" y="6492874"/>
            <a:ext cx="114530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254679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50831"/>
            <a:ext cx="6600413" cy="545561"/>
          </a:xfrm>
        </p:spPr>
        <p:txBody>
          <a:bodyPr>
            <a:normAutofit/>
          </a:bodyPr>
          <a:lstStyle>
            <a:lvl1pPr>
              <a:defRPr sz="3200" b="1" cap="none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28650" y="1182205"/>
            <a:ext cx="7886700" cy="4651375"/>
          </a:xfrm>
        </p:spPr>
        <p:txBody>
          <a:bodyPr/>
          <a:lstStyle>
            <a:lvl1pPr marL="357188" indent="-357188" algn="just">
              <a:lnSpc>
                <a:spcPct val="120000"/>
              </a:lnSpc>
              <a:defRPr b="1">
                <a:solidFill>
                  <a:srgbClr val="F58220"/>
                </a:solidFill>
              </a:defRPr>
            </a:lvl1pPr>
            <a:lvl2pPr marL="804863" indent="-447675" algn="just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63638" indent="-358775" algn="just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520825" indent="-357188" algn="just">
              <a:lnSpc>
                <a:spcPct val="120000"/>
              </a:lnSpc>
              <a:buFont typeface="Arial" panose="020B0604020202020204" pitchFamily="34" charset="0"/>
              <a:buChar char="─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Level 1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</a:p>
          <a:p>
            <a:pPr lvl="3"/>
            <a:r>
              <a:rPr lang="en-US" dirty="0" smtClean="0"/>
              <a:t>Level 4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63" y="-3081"/>
            <a:ext cx="1912776" cy="645447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691" y="6492874"/>
            <a:ext cx="114530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335455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50831"/>
            <a:ext cx="6600413" cy="545561"/>
          </a:xfrm>
        </p:spPr>
        <p:txBody>
          <a:bodyPr>
            <a:normAutofit/>
          </a:bodyPr>
          <a:lstStyle>
            <a:lvl1pPr>
              <a:defRPr sz="3200" b="1" cap="none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4760913" y="1166813"/>
            <a:ext cx="3754437" cy="4143375"/>
          </a:xfrm>
        </p:spPr>
        <p:txBody>
          <a:bodyPr/>
          <a:lstStyle>
            <a:lvl1pPr marL="357188" indent="-357188">
              <a:defRPr b="1">
                <a:solidFill>
                  <a:srgbClr val="F58220"/>
                </a:solidFill>
              </a:defRPr>
            </a:lvl1pPr>
            <a:lvl2pPr marL="685800" indent="-328613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84250" indent="-268288"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41438" indent="-357188">
              <a:buFont typeface="Arial" panose="020B0604020202020204" pitchFamily="34" charset="0"/>
              <a:buChar char="─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Level 1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</a:p>
          <a:p>
            <a:pPr lvl="3"/>
            <a:r>
              <a:rPr lang="en-US" dirty="0" smtClean="0"/>
              <a:t>Level 4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 hasCustomPrompt="1"/>
          </p:nvPr>
        </p:nvSpPr>
        <p:spPr>
          <a:xfrm>
            <a:off x="628650" y="1166812"/>
            <a:ext cx="3843959" cy="4143375"/>
          </a:xfrm>
        </p:spPr>
        <p:txBody>
          <a:bodyPr/>
          <a:lstStyle>
            <a:lvl1pPr marL="357188" indent="-357188">
              <a:defRPr b="1">
                <a:solidFill>
                  <a:srgbClr val="F58220"/>
                </a:solidFill>
              </a:defRPr>
            </a:lvl1pPr>
            <a:lvl2pPr marL="685800" indent="-328613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84250" indent="-268288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41438" indent="-357188">
              <a:buFont typeface="Arial" panose="020B0604020202020204" pitchFamily="34" charset="0"/>
              <a:buChar char="─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</a:lstStyle>
          <a:p>
            <a:pPr lvl="0"/>
            <a:r>
              <a:rPr lang="en-US" dirty="0" smtClean="0"/>
              <a:t>Level 1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</a:p>
          <a:p>
            <a:pPr lvl="3"/>
            <a:r>
              <a:rPr lang="en-US" dirty="0" smtClean="0"/>
              <a:t>Level 4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63" y="-3081"/>
            <a:ext cx="1912776" cy="64544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691" y="6492874"/>
            <a:ext cx="114530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289432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41814" y="3318389"/>
            <a:ext cx="7411601" cy="1280230"/>
          </a:xfrm>
        </p:spPr>
        <p:txBody>
          <a:bodyPr anchor="t">
            <a:normAutofit/>
          </a:bodyPr>
          <a:lstStyle>
            <a:lvl1pPr algn="l">
              <a:defRPr sz="4400" b="1" cap="all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1814" y="4778842"/>
            <a:ext cx="6863514" cy="463297"/>
          </a:xfrm>
        </p:spPr>
        <p:txBody>
          <a:bodyPr/>
          <a:lstStyle>
            <a:lvl1pPr marL="0" indent="0" algn="l">
              <a:buNone/>
              <a:defRPr sz="2400" b="1" cap="all" baseline="0">
                <a:solidFill>
                  <a:srgbClr val="33BBB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619"/>
            <a:ext cx="715617" cy="664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619"/>
            <a:ext cx="715617" cy="664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34" y="0"/>
            <a:ext cx="4046202" cy="1365350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691" y="6492874"/>
            <a:ext cx="114530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362352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50831"/>
            <a:ext cx="6600413" cy="545561"/>
          </a:xfrm>
        </p:spPr>
        <p:txBody>
          <a:bodyPr>
            <a:normAutofit/>
          </a:bodyPr>
          <a:lstStyle>
            <a:lvl1pPr>
              <a:defRPr sz="3200" b="1" cap="none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63" y="-3081"/>
            <a:ext cx="1912776" cy="64544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691" y="6492874"/>
            <a:ext cx="114530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1780707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59791" y="2510394"/>
            <a:ext cx="5464175" cy="803542"/>
          </a:xfrm>
        </p:spPr>
        <p:txBody>
          <a:bodyPr>
            <a:normAutofit/>
          </a:bodyPr>
          <a:lstStyle>
            <a:lvl1pPr marL="0" indent="0" algn="ctr">
              <a:buNone/>
              <a:defRPr sz="4800" b="1" baseline="0">
                <a:solidFill>
                  <a:srgbClr val="33BBBC"/>
                </a:solidFill>
                <a:sym typeface="Wingdings" panose="05000000000000000000" pitchFamily="2" charset="2"/>
              </a:defRPr>
            </a:lvl1pPr>
          </a:lstStyle>
          <a:p>
            <a:pPr lvl="0"/>
            <a:r>
              <a:rPr lang="en-US" dirty="0" smtClean="0"/>
              <a:t>THANK YOU </a:t>
            </a:r>
            <a:endParaRPr lang="en-SG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59791" y="3647178"/>
            <a:ext cx="5464175" cy="62865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173F7E"/>
                </a:solidFill>
              </a:defRPr>
            </a:lvl1pPr>
          </a:lstStyle>
          <a:p>
            <a:pPr lvl="0"/>
            <a:r>
              <a:rPr lang="en-US" dirty="0" smtClean="0"/>
              <a:t>Email: xxx@nus.edu.sg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584489" y="162963"/>
            <a:ext cx="3276677" cy="1125235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691" y="6492874"/>
            <a:ext cx="114530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292276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692" y="6492874"/>
            <a:ext cx="1025668" cy="240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‹#›</a:t>
            </a:fld>
            <a:endParaRPr lang="en-SG" dirty="0"/>
          </a:p>
        </p:txBody>
      </p:sp>
      <p:sp>
        <p:nvSpPr>
          <p:cNvPr id="9" name="Date Placeholder 4"/>
          <p:cNvSpPr txBox="1">
            <a:spLocks/>
          </p:cNvSpPr>
          <p:nvPr userDrawn="1"/>
        </p:nvSpPr>
        <p:spPr>
          <a:xfrm>
            <a:off x="4331855" y="6492874"/>
            <a:ext cx="3987339" cy="2404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000" kern="1200" baseline="0" dirty="0" smtClean="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rPr>
              <a:t>© 2021 National University of Singapore. All Rights Reserved</a:t>
            </a:r>
          </a:p>
          <a:p>
            <a:endParaRPr lang="en-SG" sz="1000" kern="1200" baseline="0" dirty="0" smtClean="0">
              <a:solidFill>
                <a:srgbClr val="898989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Date Placeholder 4"/>
          <p:cNvSpPr txBox="1">
            <a:spLocks/>
          </p:cNvSpPr>
          <p:nvPr userDrawn="1"/>
        </p:nvSpPr>
        <p:spPr>
          <a:xfrm>
            <a:off x="162370" y="6492874"/>
            <a:ext cx="4169485" cy="2404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000" kern="1200" baseline="0" dirty="0" smtClean="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rPr>
              <a:t>Intelligent Sensing Cert (ITSS) Project Progress Review Presentation</a:t>
            </a:r>
          </a:p>
          <a:p>
            <a:endParaRPr lang="en-SG" sz="1000" kern="1200" baseline="0" dirty="0" smtClean="0">
              <a:solidFill>
                <a:srgbClr val="898989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046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diagramLayout" Target="../diagrams/layout5.xml"/><Relationship Id="rId7" Type="http://schemas.openxmlformats.org/officeDocument/2006/relationships/diagramLayout" Target="../diagrams/layou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Colors" Target="../diagrams/colors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diagramLayout" Target="../diagrams/layout7.xml"/><Relationship Id="rId7" Type="http://schemas.openxmlformats.org/officeDocument/2006/relationships/diagramLayout" Target="../diagrams/layout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diagramColors" Target="../diagrams/colors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Distracted-Driver-Detection</a:t>
            </a:r>
            <a:endParaRPr lang="en-SG" sz="32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SG" dirty="0" smtClean="0"/>
              <a:t>Project progress review presentation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Siva Krishna THOTA</a:t>
            </a:r>
            <a:endParaRPr lang="en-S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1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11739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000" dirty="0" smtClean="0"/>
              <a:t>Experimental Results Deep Learning Algorithms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10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000" dirty="0" smtClean="0"/>
              <a:t>Experimental Results Deep Learning Algorithms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11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000" dirty="0" smtClean="0"/>
              <a:t>Experimental Results Deep Learning Algorithms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12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Res Net 101 – </a:t>
            </a:r>
            <a:r>
              <a:rPr lang="en-US" sz="2000" b="0" dirty="0" smtClean="0"/>
              <a:t>Strategy #1 </a:t>
            </a:r>
            <a:br>
              <a:rPr lang="en-US" sz="2000" b="0" dirty="0" smtClean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13</a:t>
            </a:fld>
            <a:endParaRPr lang="en-SG" dirty="0"/>
          </a:p>
        </p:txBody>
      </p:sp>
      <p:pic>
        <p:nvPicPr>
          <p:cNvPr id="6" name="Picture 5" descr="r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0" y="526210"/>
            <a:ext cx="7341079" cy="5667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 Net 101 </a:t>
            </a:r>
            <a:r>
              <a:rPr lang="en-US" sz="2000" b="0" dirty="0" smtClean="0"/>
              <a:t>Strategy #1 </a:t>
            </a:r>
            <a:r>
              <a:rPr lang="en-US" sz="2000" dirty="0" smtClean="0"/>
              <a:t> Classification Report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14</a:t>
            </a:fld>
            <a:endParaRPr lang="en-S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77969" y="1371602"/>
          <a:ext cx="7418717" cy="3761114"/>
        </p:xfrm>
        <a:graphic>
          <a:graphicData uri="http://schemas.openxmlformats.org/drawingml/2006/table">
            <a:tbl>
              <a:tblPr/>
              <a:tblGrid>
                <a:gridCol w="2981353"/>
                <a:gridCol w="1109341"/>
                <a:gridCol w="1109341"/>
                <a:gridCol w="1109341"/>
                <a:gridCol w="1109341"/>
              </a:tblGrid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Precision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Recall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F1-score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Support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Safe Driving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0.857678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0.919679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0.887597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Texting - Right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0.944072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0.931567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0.937778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Talking on the Phone - Right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0.902439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0.956897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0.92887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Texting - Left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0.940043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0.936034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0.938034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Talking on the Phone - Left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0.929487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0.935484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0.932476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Operating the Radio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0.973799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0.963283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0.968512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Drinking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0.929204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0.903226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0.916031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Reaching Behind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0.952854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0.956413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Hair and Makeup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0.891738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0.819372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0.854025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Talking to Passenger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0.912833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0.884977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0.898689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Accuracy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0.922631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0.922631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0.922631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0.922631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Macro </a:t>
                      </a:r>
                      <a:r>
                        <a:rPr lang="en-US" sz="1200" b="1" i="1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avg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0.923415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0.921052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0.921842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Weighted </a:t>
                      </a:r>
                      <a:r>
                        <a:rPr lang="en-US" sz="1200" b="1" i="1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avg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0.923124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0.922631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0.922495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Res Net 101 – </a:t>
            </a:r>
            <a:r>
              <a:rPr lang="en-US" sz="2000" b="0" dirty="0" smtClean="0"/>
              <a:t>Strategy #2</a:t>
            </a:r>
            <a:br>
              <a:rPr lang="en-US" sz="2000" b="0" dirty="0" smtClean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15</a:t>
            </a:fld>
            <a:endParaRPr lang="en-SG" dirty="0"/>
          </a:p>
        </p:txBody>
      </p:sp>
      <p:pic>
        <p:nvPicPr>
          <p:cNvPr id="5" name="Picture 4" descr="restes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888519"/>
            <a:ext cx="8001909" cy="5572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Res Net 101 – </a:t>
            </a:r>
            <a:r>
              <a:rPr lang="en-US" sz="2000" b="0" dirty="0" smtClean="0"/>
              <a:t>Strategy #2 Classification Report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16</a:t>
            </a:fld>
            <a:endParaRPr lang="en-S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10884" y="1337090"/>
          <a:ext cx="7539486" cy="4037166"/>
        </p:xfrm>
        <a:graphic>
          <a:graphicData uri="http://schemas.openxmlformats.org/drawingml/2006/table">
            <a:tbl>
              <a:tblPr/>
              <a:tblGrid>
                <a:gridCol w="2474198"/>
                <a:gridCol w="1266322"/>
                <a:gridCol w="1266322"/>
                <a:gridCol w="1266322"/>
                <a:gridCol w="1266322"/>
              </a:tblGrid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Precision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Recall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F1-score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Support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Safe driving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0.99001996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0.995983936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0.992992993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Texting - right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0.993421053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0.99669967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Talking on the phone - right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Texting - left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0.997867804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0.998932764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Talking on the phone - left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0.997849462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0.998923574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Operating the radio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0.997826087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0.991360691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0.994582882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Drinking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0.995717345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0.997854077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Reaching behind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0.998748436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Hair and makeup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0.992167102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0.994764398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0.993464052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Talking to passenger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0.992957746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0.996466431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Accuracy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0.996878484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0.996878484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0.996878484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0.996878484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Macro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0.996915155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0.996828404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0.996866488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Weighted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0.996891762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0.996878484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0.996879766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VGG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17</a:t>
            </a:fld>
            <a:endParaRPr lang="en-SG" dirty="0"/>
          </a:p>
        </p:txBody>
      </p:sp>
      <p:pic>
        <p:nvPicPr>
          <p:cNvPr id="5" name="Picture 4" descr="cn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9" y="793630"/>
            <a:ext cx="7755147" cy="551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VGG Classification Report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18</a:t>
            </a:fld>
            <a:endParaRPr lang="en-S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48906" y="1259462"/>
          <a:ext cx="7203058" cy="3933636"/>
        </p:xfrm>
        <a:graphic>
          <a:graphicData uri="http://schemas.openxmlformats.org/drawingml/2006/table">
            <a:tbl>
              <a:tblPr/>
              <a:tblGrid>
                <a:gridCol w="2363794"/>
                <a:gridCol w="1209816"/>
                <a:gridCol w="1209816"/>
                <a:gridCol w="1209816"/>
                <a:gridCol w="1209816"/>
              </a:tblGrid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Precision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Recall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F1-score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accent6"/>
                          </a:solidFill>
                          <a:latin typeface="Calibri"/>
                        </a:rPr>
                        <a:t>Support</a:t>
                      </a:r>
                      <a:endParaRPr lang="en-US" sz="1600" b="1" i="0" u="none" strike="noStrike" dirty="0">
                        <a:solidFill>
                          <a:schemeClr val="accent6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Safe driving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0.995991984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0.997991968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0.996990973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Texting - right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Talking on the phone - right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0.997849462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0.998923574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Texting - left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0.99787234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0.998935037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Talking on the phone - left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0.997849462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0.998923574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Operating the radio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0.997840173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0.998918919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Drinking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0.995708155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0.997849462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0.996777658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Reaching behind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0.996235885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Hair and makeup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0.98961039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0.997382199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0.993481095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accent6"/>
                          </a:solidFill>
                          <a:latin typeface="Calibri"/>
                        </a:rPr>
                        <a:t>Talking to passenger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0.995305164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0.997647059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Accuracy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0.997770346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0.997770346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0.997770346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0.997770346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Macro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avg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0.997703233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0.997671843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0.997683377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Weighted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avg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0.9977801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0.997770346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0.997771435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30"/>
            <a:ext cx="6600413" cy="2293961"/>
          </a:xfrm>
        </p:spPr>
        <p:txBody>
          <a:bodyPr>
            <a:normAutofit fontScale="90000"/>
          </a:bodyPr>
          <a:lstStyle/>
          <a:p>
            <a:r>
              <a:rPr lang="en-US" sz="2000" dirty="0" smtClean="0"/>
              <a:t>Deep Learning Models Conclusion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800" dirty="0" smtClean="0">
                <a:solidFill>
                  <a:srgbClr val="898989"/>
                </a:solidFill>
              </a:rPr>
              <a:t>Compare to Res Net Model VGG Accuracy is high, but in Real time Videos Rest Net Performing Well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63156" y="2029669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19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000" dirty="0" smtClean="0"/>
              <a:t> Recap : Project objectives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2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Current Features </a:t>
            </a:r>
            <a:endParaRPr lang="en-US" sz="20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20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178" y="5408762"/>
            <a:ext cx="6600413" cy="655609"/>
          </a:xfrm>
        </p:spPr>
        <p:txBody>
          <a:bodyPr>
            <a:noAutofit/>
          </a:bodyPr>
          <a:lstStyle/>
          <a:p>
            <a:pPr lvl="0"/>
            <a: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dirty="0" smtClean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Collected Real Time videos from internet and tested model</a:t>
            </a:r>
            <a:b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2. Developed web pages for testing our models using python , Dash </a:t>
            </a:r>
            <a:r>
              <a:rPr lang="en-US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US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US" sz="1100" b="0" dirty="0" smtClean="0">
                <a:solidFill>
                  <a:schemeClr val="accent6">
                    <a:lumMod val="65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US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b="0" dirty="0" smtClean="0">
                <a:solidFill>
                  <a:schemeClr val="accent6">
                    <a:lumMod val="65000"/>
                  </a:schemeClr>
                </a:solidFill>
              </a:rPr>
              <a:t> </a:t>
            </a:r>
            <a:r>
              <a:rPr lang="en-US" sz="1100" b="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US" sz="1100" b="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SG" sz="1100" dirty="0" smtClean="0">
                <a:solidFill>
                  <a:schemeClr val="accent6">
                    <a:lumMod val="65000"/>
                  </a:schemeClr>
                </a:solidFill>
              </a:rPr>
            </a:br>
            <a:endParaRPr lang="en-US" sz="1100" dirty="0">
              <a:solidFill>
                <a:schemeClr val="accent6">
                  <a:lumMod val="65000"/>
                </a:schemeClr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507880" y="1011751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21</a:t>
            </a:fld>
            <a:endParaRPr lang="en-S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4786" y="247957"/>
            <a:ext cx="6600413" cy="439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Done so far</a:t>
            </a:r>
            <a:b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kumimoji="0" lang="en-SG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73F7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000" dirty="0" smtClean="0"/>
              <a:t>Next steps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22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Feature development 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dirty="0" smtClean="0"/>
              <a:t>Page </a:t>
            </a:r>
            <a:fld id="{2F63C605-4FC6-46DE-BC90-871762EA3F52}" type="slidenum">
              <a:rPr lang="en-SG" smtClean="0"/>
              <a:pPr/>
              <a:t>23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Model Outputs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24</a:t>
            </a:fld>
            <a:endParaRPr lang="en-SG" dirty="0"/>
          </a:p>
        </p:txBody>
      </p:sp>
      <p:pic>
        <p:nvPicPr>
          <p:cNvPr id="5" name="Picture 4" descr="VGG_0_safe 2_163292216374888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294" y="1009291"/>
            <a:ext cx="8588075" cy="4830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25</a:t>
            </a:fld>
            <a:endParaRPr lang="en-SG" dirty="0"/>
          </a:p>
        </p:txBody>
      </p:sp>
      <p:pic>
        <p:nvPicPr>
          <p:cNvPr id="5" name="Picture 4" descr="VGG_0_pexels-c-technical-6117583_16329308707162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17984"/>
            <a:ext cx="8653383" cy="4563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26</a:t>
            </a:fld>
            <a:endParaRPr lang="en-SG" dirty="0"/>
          </a:p>
        </p:txBody>
      </p:sp>
      <p:pic>
        <p:nvPicPr>
          <p:cNvPr id="5" name="Picture 4" descr="VGG_0_4Talking  phone  3_16329160611183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17984"/>
            <a:ext cx="9144000" cy="4822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27</a:t>
            </a:fld>
            <a:endParaRPr lang="en-SG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997" y="896215"/>
            <a:ext cx="5059392" cy="460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8098" y="922198"/>
            <a:ext cx="4295955" cy="469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28</a:t>
            </a:fld>
            <a:endParaRPr lang="en-SG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129" y="850999"/>
            <a:ext cx="4757468" cy="543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2796" y="727663"/>
            <a:ext cx="4386532" cy="5612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29</a:t>
            </a:fld>
            <a:endParaRPr lang="en-SG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125" y="1052423"/>
            <a:ext cx="6784675" cy="4994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000" dirty="0" smtClean="0"/>
              <a:t>Recap : Dataset</a:t>
            </a:r>
            <a:endParaRPr lang="en-SG" sz="2000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xmlns="" val="24718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30</a:t>
            </a:fld>
            <a:endParaRPr lang="en-SG" dirty="0"/>
          </a:p>
        </p:txBody>
      </p:sp>
    </p:spTree>
    <p:extLst>
      <p:ext uri="{BB962C8B-B14F-4D97-AF65-F5344CB8AC3E}">
        <p14:creationId xmlns="" xmlns:p14="http://schemas.microsoft.com/office/powerpoint/2010/main" val="5823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 smtClean="0"/>
              <a:t>Distraction Activities</a:t>
            </a:r>
            <a:endParaRPr lang="en-US" sz="2000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4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Recap : Technical Approach</a:t>
            </a:r>
            <a:endParaRPr lang="en-US" sz="2000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5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31"/>
            <a:ext cx="6600413" cy="1534837"/>
          </a:xfrm>
        </p:spPr>
        <p:txBody>
          <a:bodyPr>
            <a:noAutofit/>
          </a:bodyPr>
          <a:lstStyle/>
          <a:p>
            <a:r>
              <a:rPr lang="en-SG" sz="2000" dirty="0" smtClean="0"/>
              <a:t>Experimental Results Machine Learning Algorithms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SVM  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28650" y="1167027"/>
          <a:ext cx="7886700" cy="263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6</a:t>
            </a:fld>
            <a:endParaRPr lang="en-SG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625775" y="3838340"/>
          <a:ext cx="7886700" cy="263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634400" y="3717985"/>
            <a:ext cx="6600413" cy="422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3200" b="1" dirty="0" smtClean="0">
                <a:solidFill>
                  <a:srgbClr val="173F7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KNN</a:t>
            </a:r>
            <a:r>
              <a:rPr kumimoji="0" lang="en-SG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73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173F7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31"/>
            <a:ext cx="6600413" cy="1534837"/>
          </a:xfrm>
        </p:spPr>
        <p:txBody>
          <a:bodyPr>
            <a:noAutofit/>
          </a:bodyPr>
          <a:lstStyle/>
          <a:p>
            <a:r>
              <a:rPr lang="en-SG" sz="2000" dirty="0" smtClean="0"/>
              <a:t>Experimental Results Machine Learning Algorithms 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Bagging 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28650" y="1167027"/>
          <a:ext cx="7886700" cy="263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7</a:t>
            </a:fld>
            <a:endParaRPr lang="en-SG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625775" y="3838340"/>
          <a:ext cx="7886700" cy="263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634400" y="3554084"/>
            <a:ext cx="6600413" cy="862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 b="1" dirty="0" smtClean="0">
              <a:solidFill>
                <a:srgbClr val="173F7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173F7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Decision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173F7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Tree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173F7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LDA  Result 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28650" y="1167027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8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1154"/>
            <a:ext cx="6600413" cy="2027207"/>
          </a:xfrm>
        </p:spPr>
        <p:txBody>
          <a:bodyPr>
            <a:normAutofit fontScale="90000"/>
          </a:bodyPr>
          <a:lstStyle/>
          <a:p>
            <a:pPr lvl="0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200" dirty="0" smtClean="0"/>
              <a:t>Machine Learning Models Conclusion</a:t>
            </a:r>
            <a:br>
              <a:rPr lang="en-US" sz="2200" dirty="0" smtClean="0"/>
            </a:br>
            <a:r>
              <a:rPr lang="en-US" sz="2800" dirty="0" smtClean="0">
                <a:solidFill>
                  <a:schemeClr val="accent6">
                    <a:lumMod val="65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accent6">
                    <a:lumMod val="65000"/>
                  </a:schemeClr>
                </a:solidFill>
              </a:rPr>
            </a:br>
            <a:r>
              <a:rPr lang="en-US" sz="1800" b="0" dirty="0" smtClean="0">
                <a:solidFill>
                  <a:schemeClr val="accent6">
                    <a:lumMod val="65000"/>
                  </a:schemeClr>
                </a:solidFill>
              </a:rPr>
              <a:t>Machine Learning Algorithms are not fit for this Problem Statement  Because Accuracy is very low , High accuracy is 77% only </a:t>
            </a:r>
            <a:r>
              <a:rPr lang="en-US" sz="2800" b="0" dirty="0" smtClean="0">
                <a:solidFill>
                  <a:srgbClr val="00B050"/>
                </a:solidFill>
              </a:rPr>
              <a:t/>
            </a:r>
            <a:br>
              <a:rPr lang="en-US" sz="2800" b="0" dirty="0" smtClean="0">
                <a:solidFill>
                  <a:srgbClr val="00B050"/>
                </a:solidFill>
              </a:rPr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</a:t>
            </a:r>
            <a:endParaRPr lang="en-US" sz="28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45903" y="1710491"/>
          <a:ext cx="7886700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SG" smtClean="0"/>
              <a:t>Page </a:t>
            </a:r>
            <a:fld id="{2F63C605-4FC6-46DE-BC90-871762EA3F52}" type="slidenum">
              <a:rPr lang="en-SG" smtClean="0"/>
              <a:pPr/>
              <a:t>9</a:t>
            </a:fld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OOTER" val="No"/>
</p:tagLst>
</file>

<file path=ppt/theme/theme1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73F7E"/>
      </a:accent1>
      <a:accent2>
        <a:srgbClr val="F58220"/>
      </a:accent2>
      <a:accent3>
        <a:srgbClr val="404040"/>
      </a:accent3>
      <a:accent4>
        <a:srgbClr val="33BBBC"/>
      </a:accent4>
      <a:accent5>
        <a:srgbClr val="7F7F7F"/>
      </a:accent5>
      <a:accent6>
        <a:srgbClr val="FFFFFF"/>
      </a:accent6>
      <a:hlink>
        <a:srgbClr val="173F7E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Theme1" id="{91B66467-7EFC-4B58-A0EB-3450E8B960CD}" vid="{B85C76FD-7EC2-4663-96A4-3E9E85EF7C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6892</TotalTime>
  <Words>1027</Words>
  <Application>Microsoft Office PowerPoint</Application>
  <PresentationFormat>On-screen Show (4:3)</PresentationFormat>
  <Paragraphs>396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1_Theme1</vt:lpstr>
      <vt:lpstr>Distracted-Driver-Detection</vt:lpstr>
      <vt:lpstr> Recap : Project objectives</vt:lpstr>
      <vt:lpstr>Recap : Dataset</vt:lpstr>
      <vt:lpstr>Distraction Activities</vt:lpstr>
      <vt:lpstr>Recap : Technical Approach</vt:lpstr>
      <vt:lpstr>Experimental Results Machine Learning Algorithms  SVM  </vt:lpstr>
      <vt:lpstr>Experimental Results Machine Learning Algorithms   Bagging </vt:lpstr>
      <vt:lpstr>LDA  Result </vt:lpstr>
      <vt:lpstr> Machine Learning Models Conclusion  Machine Learning Algorithms are not fit for this Problem Statement  Because Accuracy is very low , High accuracy is 77% only     </vt:lpstr>
      <vt:lpstr>Experimental Results Deep Learning Algorithms</vt:lpstr>
      <vt:lpstr>Experimental Results Deep Learning Algorithms</vt:lpstr>
      <vt:lpstr>Experimental Results Deep Learning Algorithms</vt:lpstr>
      <vt:lpstr>Res Net 101 – Strategy #1  </vt:lpstr>
      <vt:lpstr>Res Net 101 Strategy #1  Classification Report </vt:lpstr>
      <vt:lpstr>Res Net 101 – Strategy #2 </vt:lpstr>
      <vt:lpstr>Res Net 101 – Strategy #2 Classification Report </vt:lpstr>
      <vt:lpstr>VGG</vt:lpstr>
      <vt:lpstr>VGG Classification Report </vt:lpstr>
      <vt:lpstr>Deep Learning Models Conclusion    Compare to Res Net Model VGG Accuracy is high, but in Real time Videos Rest Net Performing Well    </vt:lpstr>
      <vt:lpstr>Current Features </vt:lpstr>
      <vt:lpstr>     1. Collected Real Time videos from internet and tested model 2. Developed web pages for testing our models using python , Dash          </vt:lpstr>
      <vt:lpstr>Next steps</vt:lpstr>
      <vt:lpstr>Feature development </vt:lpstr>
      <vt:lpstr>Model Outputs </vt:lpstr>
      <vt:lpstr>Slide 25</vt:lpstr>
      <vt:lpstr>Slide 26</vt:lpstr>
      <vt:lpstr>Slide 27</vt:lpstr>
      <vt:lpstr>Slide 28</vt:lpstr>
      <vt:lpstr>Slide 29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Xingkang</dc:creator>
  <cp:lastModifiedBy>Sivakrishna Thota</cp:lastModifiedBy>
  <cp:revision>1043</cp:revision>
  <cp:lastPrinted>2017-10-05T01:59:11Z</cp:lastPrinted>
  <dcterms:created xsi:type="dcterms:W3CDTF">2014-12-11T07:55:35Z</dcterms:created>
  <dcterms:modified xsi:type="dcterms:W3CDTF">2021-10-03T09:47:45Z</dcterms:modified>
</cp:coreProperties>
</file>